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442780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12" name="Google Shape;11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15373b856d74a092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g15373b856d74a092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g15373b856d74a092_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5373b856d74a092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92" name="Google Shape;192;g15373b856d74a092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5373b856d74a092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g15373b856d74a092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00" name="Google Shape;200;g15373b856d74a092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s-MX"/>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5373b856d74a092_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g15373b856d74a092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g15373b856d74a092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5" name="Google Shape;15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s-MX"/>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6b8ea64fe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49" name="Google Shape;149;g6b8ea64fe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bd7bec05c7b749d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3bd7bec05c7b749d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bd7bec05c7b749d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lt1"/>
              </a:solidFill>
              <a:latin typeface="Calibri"/>
              <a:ea typeface="Calibri"/>
              <a:cs typeface="Calibri"/>
              <a:sym typeface="Calibri"/>
            </a:endParaRPr>
          </a:p>
        </p:txBody>
      </p:sp>
      <p:sp>
        <p:nvSpPr>
          <p:cNvPr id="119" name="Google Shape;11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s-MX" sz="1200">
                <a:solidFill>
                  <a:schemeClr val="lt1"/>
                </a:solidFill>
                <a:latin typeface="Calibri"/>
                <a:ea typeface="Calibri"/>
                <a:cs typeface="Calibri"/>
                <a:sym typeface="Calibri"/>
              </a:rPr>
              <a:t>2</a:t>
            </a:fld>
            <a:endParaRPr sz="1200">
              <a:solidFill>
                <a:schemeClr val="lt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5373b856d74a092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g15373b856d74a092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64" name="Google Shape;164;g15373b856d74a092_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s-MX"/>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27" name="Google Shape;1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33" name="Google Shape;13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38" name="Google Shape;13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43" name="Google Shape;14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5373b856d74a092_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g15373b856d74a092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2" name="Google Shape;182;g15373b856d74a092_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s-MX"/>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5373b856d74a092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15373b856d74a092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g15373b856d74a092_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MX"/>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20"/>
        <p:cNvGrpSpPr/>
        <p:nvPr/>
      </p:nvGrpSpPr>
      <p:grpSpPr>
        <a:xfrm>
          <a:off x="0" y="0"/>
          <a:ext cx="0" cy="0"/>
          <a:chOff x="0" y="0"/>
          <a:chExt cx="0" cy="0"/>
        </a:xfrm>
      </p:grpSpPr>
      <p:sp>
        <p:nvSpPr>
          <p:cNvPr id="21" name="Google Shape;21;p9"/>
          <p:cNvSpPr txBox="1">
            <a:spLocks noGrp="1"/>
          </p:cNvSpPr>
          <p:nvPr>
            <p:ph type="ctrTitle"/>
          </p:nvPr>
        </p:nvSpPr>
        <p:spPr>
          <a:xfrm>
            <a:off x="533400" y="1371600"/>
            <a:ext cx="7851648" cy="1828800"/>
          </a:xfrm>
          <a:prstGeom prst="rect">
            <a:avLst/>
          </a:prstGeom>
          <a:noFill/>
          <a:ln>
            <a:noFill/>
          </a:ln>
        </p:spPr>
        <p:txBody>
          <a:bodyPr spcFirstLastPara="1" wrap="square" lIns="91425" tIns="91425" rIns="91425" bIns="91425" anchor="b" anchorCtr="0">
            <a:noAutofit/>
          </a:bodyPr>
          <a:lstStyle>
            <a:lvl1pPr marR="0" lvl="0" algn="r">
              <a:lnSpc>
                <a:spcPct val="100000"/>
              </a:lnSpc>
              <a:spcBef>
                <a:spcPts val="0"/>
              </a:spcBef>
              <a:spcAft>
                <a:spcPts val="0"/>
              </a:spcAft>
              <a:buClr>
                <a:srgbClr val="4CE0EA"/>
              </a:buClr>
              <a:buSzPts val="5600"/>
              <a:buFont typeface="Calibri"/>
              <a:buNone/>
              <a:defRPr sz="5600" b="1" i="0" u="none" strike="noStrike" cap="none">
                <a:solidFill>
                  <a:srgbClr val="4CE0EA"/>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2" name="Google Shape;22;p9"/>
          <p:cNvSpPr txBox="1">
            <a:spLocks noGrp="1"/>
          </p:cNvSpPr>
          <p:nvPr>
            <p:ph type="subTitle" idx="1"/>
          </p:nvPr>
        </p:nvSpPr>
        <p:spPr>
          <a:xfrm>
            <a:off x="533400" y="3228536"/>
            <a:ext cx="7854696" cy="1752600"/>
          </a:xfrm>
          <a:prstGeom prst="rect">
            <a:avLst/>
          </a:prstGeom>
          <a:noFill/>
          <a:ln>
            <a:noFill/>
          </a:ln>
        </p:spPr>
        <p:txBody>
          <a:bodyPr spcFirstLastPara="1" wrap="square" lIns="91425" tIns="91425" rIns="91425" bIns="91425" anchor="t" anchorCtr="0">
            <a:noAutofit/>
          </a:bodyPr>
          <a:lstStyle>
            <a:lvl1pPr marR="45720" lvl="0" algn="r">
              <a:lnSpc>
                <a:spcPct val="100000"/>
              </a:lnSpc>
              <a:spcBef>
                <a:spcPts val="520"/>
              </a:spcBef>
              <a:spcAft>
                <a:spcPts val="0"/>
              </a:spcAft>
              <a:buClr>
                <a:schemeClr val="accent3"/>
              </a:buClr>
              <a:buSzPts val="2470"/>
              <a:buFont typeface="Noto Sans Symbols"/>
              <a:buNone/>
              <a:defRPr sz="2600" b="0" i="0" u="none" strike="noStrike" cap="none">
                <a:solidFill>
                  <a:schemeClr val="lt1"/>
                </a:solidFill>
                <a:latin typeface="Constantia"/>
                <a:ea typeface="Constantia"/>
                <a:cs typeface="Constantia"/>
                <a:sym typeface="Constantia"/>
              </a:defRPr>
            </a:lvl1pPr>
            <a:lvl2pPr marR="0" lvl="1" algn="ctr">
              <a:lnSpc>
                <a:spcPct val="100000"/>
              </a:lnSpc>
              <a:spcBef>
                <a:spcPts val="480"/>
              </a:spcBef>
              <a:spcAft>
                <a:spcPts val="0"/>
              </a:spcAft>
              <a:buClr>
                <a:schemeClr val="accent1"/>
              </a:buClr>
              <a:buSzPts val="2040"/>
              <a:buFont typeface="Noto Sans Symbols"/>
              <a:buNone/>
              <a:defRPr sz="2400" b="0" i="0" u="none" strike="noStrike" cap="none">
                <a:solidFill>
                  <a:schemeClr val="lt1"/>
                </a:solidFill>
                <a:latin typeface="Constantia"/>
                <a:ea typeface="Constantia"/>
                <a:cs typeface="Constantia"/>
                <a:sym typeface="Constantia"/>
              </a:defRPr>
            </a:lvl2pPr>
            <a:lvl3pPr marR="0" lvl="2" algn="ctr">
              <a:lnSpc>
                <a:spcPct val="100000"/>
              </a:lnSpc>
              <a:spcBef>
                <a:spcPts val="420"/>
              </a:spcBef>
              <a:spcAft>
                <a:spcPts val="0"/>
              </a:spcAft>
              <a:buClr>
                <a:schemeClr val="accent2"/>
              </a:buClr>
              <a:buSzPts val="1470"/>
              <a:buFont typeface="Noto Sans Symbols"/>
              <a:buNone/>
              <a:defRPr sz="2100" b="0" i="0" u="none" strike="noStrike" cap="none">
                <a:solidFill>
                  <a:schemeClr val="lt1"/>
                </a:solidFill>
                <a:latin typeface="Constantia"/>
                <a:ea typeface="Constantia"/>
                <a:cs typeface="Constantia"/>
                <a:sym typeface="Constantia"/>
              </a:defRPr>
            </a:lvl3pPr>
            <a:lvl4pPr marR="0" lvl="3" algn="ctr">
              <a:lnSpc>
                <a:spcPct val="100000"/>
              </a:lnSpc>
              <a:spcBef>
                <a:spcPts val="400"/>
              </a:spcBef>
              <a:spcAft>
                <a:spcPts val="0"/>
              </a:spcAft>
              <a:buClr>
                <a:schemeClr val="accent3"/>
              </a:buClr>
              <a:buSzPts val="1300"/>
              <a:buFont typeface="Noto Sans Symbols"/>
              <a:buNone/>
              <a:defRPr sz="2000" b="0" i="0" u="none" strike="noStrike" cap="none">
                <a:solidFill>
                  <a:schemeClr val="lt1"/>
                </a:solidFill>
                <a:latin typeface="Constantia"/>
                <a:ea typeface="Constantia"/>
                <a:cs typeface="Constantia"/>
                <a:sym typeface="Constantia"/>
              </a:defRPr>
            </a:lvl4pPr>
            <a:lvl5pPr marR="0" lvl="4" algn="ctr">
              <a:lnSpc>
                <a:spcPct val="100000"/>
              </a:lnSpc>
              <a:spcBef>
                <a:spcPts val="400"/>
              </a:spcBef>
              <a:spcAft>
                <a:spcPts val="0"/>
              </a:spcAft>
              <a:buClr>
                <a:schemeClr val="accent4"/>
              </a:buClr>
              <a:buSzPts val="1300"/>
              <a:buFont typeface="Noto Sans Symbols"/>
              <a:buNone/>
              <a:defRPr sz="2000" b="0" i="0" u="none" strike="noStrike" cap="none">
                <a:solidFill>
                  <a:schemeClr val="lt1"/>
                </a:solidFill>
                <a:latin typeface="Constantia"/>
                <a:ea typeface="Constantia"/>
                <a:cs typeface="Constantia"/>
                <a:sym typeface="Constantia"/>
              </a:defRPr>
            </a:lvl5pPr>
            <a:lvl6pPr marR="0" lvl="5" algn="ctr">
              <a:lnSpc>
                <a:spcPct val="100000"/>
              </a:lnSpc>
              <a:spcBef>
                <a:spcPts val="360"/>
              </a:spcBef>
              <a:spcAft>
                <a:spcPts val="0"/>
              </a:spcAft>
              <a:buClr>
                <a:schemeClr val="accent5"/>
              </a:buClr>
              <a:buSzPts val="1440"/>
              <a:buFont typeface="Noto Sans Symbols"/>
              <a:buNone/>
              <a:defRPr sz="1800" b="0" i="0" u="none" strike="noStrike" cap="none">
                <a:solidFill>
                  <a:schemeClr val="lt1"/>
                </a:solidFill>
                <a:latin typeface="Constantia"/>
                <a:ea typeface="Constantia"/>
                <a:cs typeface="Constantia"/>
                <a:sym typeface="Constantia"/>
              </a:defRPr>
            </a:lvl6pPr>
            <a:lvl7pPr marR="0" lvl="6" algn="ctr">
              <a:lnSpc>
                <a:spcPct val="100000"/>
              </a:lnSpc>
              <a:spcBef>
                <a:spcPts val="320"/>
              </a:spcBef>
              <a:spcAft>
                <a:spcPts val="0"/>
              </a:spcAft>
              <a:buClr>
                <a:schemeClr val="accent6"/>
              </a:buClr>
              <a:buSzPts val="1280"/>
              <a:buFont typeface="Noto Sans Symbols"/>
              <a:buNone/>
              <a:defRPr sz="1600" b="0" i="0" u="none" strike="noStrike" cap="none">
                <a:solidFill>
                  <a:schemeClr val="lt1"/>
                </a:solidFill>
                <a:latin typeface="Constantia"/>
                <a:ea typeface="Constantia"/>
                <a:cs typeface="Constantia"/>
                <a:sym typeface="Constantia"/>
              </a:defRPr>
            </a:lvl7pPr>
            <a:lvl8pPr marR="0" lvl="7" algn="ctr">
              <a:lnSpc>
                <a:spcPct val="100000"/>
              </a:lnSpc>
              <a:spcBef>
                <a:spcPts val="320"/>
              </a:spcBef>
              <a:spcAft>
                <a:spcPts val="0"/>
              </a:spcAft>
              <a:buClr>
                <a:schemeClr val="lt2"/>
              </a:buClr>
              <a:buSzPts val="1600"/>
              <a:buFont typeface="Constantia"/>
              <a:buNone/>
              <a:defRPr sz="1600" b="0" i="0" u="none" strike="noStrike" cap="none">
                <a:solidFill>
                  <a:schemeClr val="lt1"/>
                </a:solidFill>
                <a:latin typeface="Constantia"/>
                <a:ea typeface="Constantia"/>
                <a:cs typeface="Constantia"/>
                <a:sym typeface="Constantia"/>
              </a:defRPr>
            </a:lvl8pPr>
            <a:lvl9pPr marR="0" lvl="8" algn="ctr">
              <a:lnSpc>
                <a:spcPct val="100000"/>
              </a:lnSpc>
              <a:spcBef>
                <a:spcPts val="280"/>
              </a:spcBef>
              <a:spcAft>
                <a:spcPts val="0"/>
              </a:spcAft>
              <a:buClr>
                <a:schemeClr val="lt2"/>
              </a:buClr>
              <a:buSzPts val="1400"/>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sp>
        <p:nvSpPr>
          <p:cNvPr id="23" name="Google Shape;23;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24" name="Google Shape;24;p9"/>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25" name="Google Shape;25;p9"/>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Imagen con título" type="picTx">
  <p:cSld name="PICTURE_WITH_CAPTION_TEXT">
    <p:spTree>
      <p:nvGrpSpPr>
        <p:cNvPr id="1" name="Shape 87"/>
        <p:cNvGrpSpPr/>
        <p:nvPr/>
      </p:nvGrpSpPr>
      <p:grpSpPr>
        <a:xfrm>
          <a:off x="0" y="0"/>
          <a:ext cx="0" cy="0"/>
          <a:chOff x="0" y="0"/>
          <a:chExt cx="0" cy="0"/>
        </a:xfrm>
      </p:grpSpPr>
      <p:sp>
        <p:nvSpPr>
          <p:cNvPr id="88" name="Google Shape;88;p19"/>
          <p:cNvSpPr/>
          <p:nvPr/>
        </p:nvSpPr>
        <p:spPr>
          <a:xfrm rot="-10380000" flipH="1">
            <a:off x="3165753" y="1108077"/>
            <a:ext cx="5257800" cy="4114800"/>
          </a:xfrm>
          <a:prstGeom prst="snipRoundRect">
            <a:avLst>
              <a:gd name="adj1" fmla="val 0"/>
              <a:gd name="adj2" fmla="val 3646"/>
            </a:avLst>
          </a:prstGeom>
          <a:solidFill>
            <a:srgbClr val="FFFFFF"/>
          </a:solidFill>
          <a:ln w="9525" cap="rnd" cmpd="sng">
            <a:solidFill>
              <a:srgbClr val="C0C0C0"/>
            </a:solidFill>
            <a:prstDash val="solid"/>
            <a:round/>
            <a:headEnd type="none" w="sm" len="sm"/>
            <a:tailEnd type="none" w="sm" len="sm"/>
          </a:ln>
          <a:effectLst>
            <a:outerShdw blurRad="63500" dist="38500" dir="7500000" sx="98500" sy="100080" kx="100000" algn="tl" rotWithShape="0">
              <a:srgbClr val="000000">
                <a:alpha val="2431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sp>
        <p:nvSpPr>
          <p:cNvPr id="89" name="Google Shape;89;p19"/>
          <p:cNvSpPr/>
          <p:nvPr/>
        </p:nvSpPr>
        <p:spPr>
          <a:xfrm rot="-10380000" flipH="1">
            <a:off x="8004134" y="5359769"/>
            <a:ext cx="155448" cy="155448"/>
          </a:xfrm>
          <a:prstGeom prst="rtTriangle">
            <a:avLst/>
          </a:prstGeom>
          <a:solidFill>
            <a:srgbClr val="FFFFFF"/>
          </a:solidFill>
          <a:ln w="12700" cap="flat" cmpd="sng">
            <a:solidFill>
              <a:srgbClr val="FFFFFF"/>
            </a:solidFill>
            <a:prstDash val="solid"/>
            <a:bevel/>
            <a:headEnd type="none" w="sm" len="sm"/>
            <a:tailEnd type="none" w="sm" len="sm"/>
          </a:ln>
          <a:effectLst>
            <a:outerShdw blurRad="19685" dist="6350" dir="12900000" algn="tl" rotWithShape="0">
              <a:srgbClr val="000000">
                <a:alpha val="46274"/>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sp>
        <p:nvSpPr>
          <p:cNvPr id="90" name="Google Shape;90;p19"/>
          <p:cNvSpPr txBox="1">
            <a:spLocks noGrp="1"/>
          </p:cNvSpPr>
          <p:nvPr>
            <p:ph type="title"/>
          </p:nvPr>
        </p:nvSpPr>
        <p:spPr>
          <a:xfrm>
            <a:off x="609600" y="1176996"/>
            <a:ext cx="2212848" cy="1582621"/>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2000"/>
              <a:buFont typeface="Calibri"/>
              <a:buNone/>
              <a:defRPr sz="2000" b="1"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1" name="Google Shape;91;p19"/>
          <p:cNvSpPr txBox="1">
            <a:spLocks noGrp="1"/>
          </p:cNvSpPr>
          <p:nvPr>
            <p:ph type="body" idx="1"/>
          </p:nvPr>
        </p:nvSpPr>
        <p:spPr>
          <a:xfrm>
            <a:off x="609600" y="2828785"/>
            <a:ext cx="2209800" cy="217932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50"/>
              </a:spcBef>
              <a:spcAft>
                <a:spcPts val="0"/>
              </a:spcAft>
              <a:buClr>
                <a:schemeClr val="accent3"/>
              </a:buClr>
              <a:buSzPts val="1235"/>
              <a:buFont typeface="Noto Sans Symbols"/>
              <a:buNone/>
              <a:defRPr sz="1300" b="0" i="0" u="none" strike="noStrike" cap="none">
                <a:solidFill>
                  <a:schemeClr val="dk1"/>
                </a:solidFill>
                <a:latin typeface="Constantia"/>
                <a:ea typeface="Constantia"/>
                <a:cs typeface="Constantia"/>
                <a:sym typeface="Constantia"/>
              </a:defRPr>
            </a:lvl1pPr>
            <a:lvl2pPr marL="914400" marR="0" lvl="1" indent="-293369" algn="l">
              <a:lnSpc>
                <a:spcPct val="100000"/>
              </a:lnSpc>
              <a:spcBef>
                <a:spcPts val="240"/>
              </a:spcBef>
              <a:spcAft>
                <a:spcPts val="0"/>
              </a:spcAft>
              <a:buClr>
                <a:schemeClr val="accent1"/>
              </a:buClr>
              <a:buSzPts val="1020"/>
              <a:buFont typeface="Noto Sans Symbols"/>
              <a:buChar char="●"/>
              <a:defRPr sz="1200" b="0" i="0" u="none" strike="noStrike" cap="none">
                <a:solidFill>
                  <a:schemeClr val="dk1"/>
                </a:solidFill>
                <a:latin typeface="Constantia"/>
                <a:ea typeface="Constantia"/>
                <a:cs typeface="Constantia"/>
                <a:sym typeface="Constantia"/>
              </a:defRPr>
            </a:lvl2pPr>
            <a:lvl3pPr marL="1371600" marR="0" lvl="2" indent="-273050" algn="l">
              <a:lnSpc>
                <a:spcPct val="100000"/>
              </a:lnSpc>
              <a:spcBef>
                <a:spcPts val="200"/>
              </a:spcBef>
              <a:spcAft>
                <a:spcPts val="0"/>
              </a:spcAft>
              <a:buClr>
                <a:schemeClr val="accent2"/>
              </a:buClr>
              <a:buSzPts val="700"/>
              <a:buFont typeface="Noto Sans Symbols"/>
              <a:buChar char="●"/>
              <a:defRPr sz="1000" b="0" i="0" u="none" strike="noStrike" cap="none">
                <a:solidFill>
                  <a:schemeClr val="dk1"/>
                </a:solidFill>
                <a:latin typeface="Constantia"/>
                <a:ea typeface="Constantia"/>
                <a:cs typeface="Constantia"/>
                <a:sym typeface="Constantia"/>
              </a:defRPr>
            </a:lvl3pPr>
            <a:lvl4pPr marL="1828800" marR="0" lvl="3" indent="-265747" algn="l">
              <a:lnSpc>
                <a:spcPct val="100000"/>
              </a:lnSpc>
              <a:spcBef>
                <a:spcPts val="180"/>
              </a:spcBef>
              <a:spcAft>
                <a:spcPts val="0"/>
              </a:spcAft>
              <a:buClr>
                <a:schemeClr val="accent3"/>
              </a:buClr>
              <a:buSzPts val="585"/>
              <a:buFont typeface="Noto Sans Symbols"/>
              <a:buChar char="●"/>
              <a:defRPr sz="900" b="0" i="0" u="none" strike="noStrike" cap="none">
                <a:solidFill>
                  <a:schemeClr val="dk1"/>
                </a:solidFill>
                <a:latin typeface="Constantia"/>
                <a:ea typeface="Constantia"/>
                <a:cs typeface="Constantia"/>
                <a:sym typeface="Constantia"/>
              </a:defRPr>
            </a:lvl4pPr>
            <a:lvl5pPr marL="2286000" marR="0" lvl="4" indent="-265747" algn="l">
              <a:lnSpc>
                <a:spcPct val="100000"/>
              </a:lnSpc>
              <a:spcBef>
                <a:spcPts val="180"/>
              </a:spcBef>
              <a:spcAft>
                <a:spcPts val="0"/>
              </a:spcAft>
              <a:buClr>
                <a:schemeClr val="accent4"/>
              </a:buClr>
              <a:buSzPts val="585"/>
              <a:buFont typeface="Noto Sans Symbols"/>
              <a:buChar char="●"/>
              <a:defRPr sz="9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2" name="Google Shape;92;p1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93" name="Google Shape;93;p19"/>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94" name="Google Shape;94;p19"/>
          <p:cNvSpPr txBox="1">
            <a:spLocks noGrp="1"/>
          </p:cNvSpPr>
          <p:nvPr>
            <p:ph type="sldNum" idx="12"/>
          </p:nvPr>
        </p:nvSpPr>
        <p:spPr>
          <a:xfrm>
            <a:off x="8077200" y="6356350"/>
            <a:ext cx="6096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
        <p:nvSpPr>
          <p:cNvPr id="95" name="Google Shape;95;p19"/>
          <p:cNvSpPr>
            <a:spLocks noGrp="1"/>
          </p:cNvSpPr>
          <p:nvPr>
            <p:ph type="pic" idx="2"/>
          </p:nvPr>
        </p:nvSpPr>
        <p:spPr>
          <a:xfrm rot="420000">
            <a:off x="3485793" y="1199517"/>
            <a:ext cx="4617720" cy="3931920"/>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l" rtl="0">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l" rtl="0">
              <a:lnSpc>
                <a:spcPct val="100000"/>
              </a:lnSpc>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l" rtl="0">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l" rtl="0">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l" rtl="0">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l" rtl="0">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l" rtl="0">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l" rtl="0">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6" name="Google Shape;96;p19"/>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313"/>
                </a:srgbClr>
              </a:gs>
              <a:gs pos="100000">
                <a:srgbClr val="00E9F7">
                  <a:alpha val="54509"/>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sp>
        <p:nvSpPr>
          <p:cNvPr id="97" name="Google Shape;97;p19"/>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0" name="Google Shape;100;p20"/>
          <p:cNvSpPr txBox="1">
            <a:spLocks noGrp="1"/>
          </p:cNvSpPr>
          <p:nvPr>
            <p:ph type="body" idx="1"/>
          </p:nvPr>
        </p:nvSpPr>
        <p:spPr>
          <a:xfrm rot="5400000">
            <a:off x="2377440" y="15240"/>
            <a:ext cx="4389120" cy="8229600"/>
          </a:xfrm>
          <a:prstGeom prst="rect">
            <a:avLst/>
          </a:prstGeom>
          <a:noFill/>
          <a:ln>
            <a:noFill/>
          </a:ln>
        </p:spPr>
        <p:txBody>
          <a:bodyPr spcFirstLastPara="1" wrap="square" lIns="91425" tIns="91425" rIns="91425" bIns="91425" anchor="t" anchorCtr="0">
            <a:noAutofit/>
          </a:bodyPr>
          <a:lstStyle>
            <a:lvl1pPr marL="457200" marR="0" lvl="0" indent="-385445" algn="l">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a:lnSpc>
                <a:spcPct val="100000"/>
              </a:lnSpc>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01" name="Google Shape;101;p2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102" name="Google Shape;102;p20"/>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103" name="Google Shape;103;p20"/>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rot="5400000">
            <a:off x="5052218" y="2491583"/>
            <a:ext cx="5211763" cy="2057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6" name="Google Shape;106;p21"/>
          <p:cNvSpPr txBox="1">
            <a:spLocks noGrp="1"/>
          </p:cNvSpPr>
          <p:nvPr>
            <p:ph type="body" idx="1"/>
          </p:nvPr>
        </p:nvSpPr>
        <p:spPr>
          <a:xfrm rot="5400000">
            <a:off x="861219" y="510383"/>
            <a:ext cx="5211763" cy="6019800"/>
          </a:xfrm>
          <a:prstGeom prst="rect">
            <a:avLst/>
          </a:prstGeom>
          <a:noFill/>
          <a:ln>
            <a:noFill/>
          </a:ln>
        </p:spPr>
        <p:txBody>
          <a:bodyPr spcFirstLastPara="1" wrap="square" lIns="91425" tIns="91425" rIns="91425" bIns="91425" anchor="t" anchorCtr="0">
            <a:noAutofit/>
          </a:bodyPr>
          <a:lstStyle>
            <a:lvl1pPr marL="457200" marR="0" lvl="0" indent="-385445" algn="l">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a:lnSpc>
                <a:spcPct val="100000"/>
              </a:lnSpc>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07" name="Google Shape;107;p2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108" name="Google Shape;108;p21"/>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109" name="Google Shape;109;p21"/>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37"/>
        <p:cNvGrpSpPr/>
        <p:nvPr/>
      </p:nvGrpSpPr>
      <p:grpSpPr>
        <a:xfrm>
          <a:off x="0" y="0"/>
          <a:ext cx="0" cy="0"/>
          <a:chOff x="0" y="0"/>
          <a:chExt cx="0" cy="0"/>
        </a:xfrm>
      </p:grpSpPr>
      <p:sp>
        <p:nvSpPr>
          <p:cNvPr id="38" name="Google Shape;38;p11"/>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9" name="Google Shape;39;p11"/>
          <p:cNvSpPr txBox="1">
            <a:spLocks noGrp="1"/>
          </p:cNvSpPr>
          <p:nvPr>
            <p:ph type="body" idx="1"/>
          </p:nvPr>
        </p:nvSpPr>
        <p:spPr>
          <a:xfrm>
            <a:off x="457200" y="1935480"/>
            <a:ext cx="8229600" cy="4389120"/>
          </a:xfrm>
          <a:prstGeom prst="rect">
            <a:avLst/>
          </a:prstGeom>
          <a:noFill/>
          <a:ln>
            <a:noFill/>
          </a:ln>
        </p:spPr>
        <p:txBody>
          <a:bodyPr spcFirstLastPara="1" wrap="square" lIns="91425" tIns="91425" rIns="91425" bIns="91425" anchor="t" anchorCtr="0">
            <a:noAutofit/>
          </a:bodyPr>
          <a:lstStyle>
            <a:lvl1pPr marL="457200" marR="0" lvl="0" indent="-385445" algn="l">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a:lnSpc>
                <a:spcPct val="100000"/>
              </a:lnSpc>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40" name="Google Shape;40;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41" name="Google Shape;41;p11"/>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42" name="Google Shape;42;p11"/>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apositiva de título" type="title">
  <p:cSld name="TITL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3"/>
        <p:cNvGrpSpPr/>
        <p:nvPr/>
      </p:nvGrpSpPr>
      <p:grpSpPr>
        <a:xfrm>
          <a:off x="0" y="0"/>
          <a:ext cx="0" cy="0"/>
          <a:chOff x="0" y="0"/>
          <a:chExt cx="0" cy="0"/>
        </a:xfrm>
      </p:grpSpPr>
      <p:sp>
        <p:nvSpPr>
          <p:cNvPr id="44" name="Google Shape;44;p12"/>
          <p:cNvSpPr txBox="1">
            <a:spLocks noGrp="1"/>
          </p:cNvSpPr>
          <p:nvPr>
            <p:ph type="ctrTitle"/>
          </p:nvPr>
        </p:nvSpPr>
        <p:spPr>
          <a:xfrm>
            <a:off x="533400" y="1371600"/>
            <a:ext cx="7851648" cy="1828800"/>
          </a:xfrm>
          <a:prstGeom prst="rect">
            <a:avLst/>
          </a:prstGeom>
          <a:noFill/>
          <a:ln>
            <a:noFill/>
          </a:ln>
        </p:spPr>
        <p:txBody>
          <a:bodyPr spcFirstLastPara="1" wrap="square" lIns="91425" tIns="91425" rIns="91425" bIns="91425" anchor="b" anchorCtr="0">
            <a:noAutofit/>
          </a:bodyPr>
          <a:lstStyle>
            <a:lvl1pPr marR="0" lvl="0" algn="r">
              <a:lnSpc>
                <a:spcPct val="100000"/>
              </a:lnSpc>
              <a:spcBef>
                <a:spcPts val="0"/>
              </a:spcBef>
              <a:spcAft>
                <a:spcPts val="0"/>
              </a:spcAft>
              <a:buClr>
                <a:srgbClr val="4CE0EA"/>
              </a:buClr>
              <a:buSzPts val="5600"/>
              <a:buFont typeface="Calibri"/>
              <a:buNone/>
              <a:defRPr sz="5600" b="1" i="0" u="none" strike="noStrike" cap="none">
                <a:solidFill>
                  <a:srgbClr val="4CE0EA"/>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5" name="Google Shape;45;p12"/>
          <p:cNvSpPr txBox="1">
            <a:spLocks noGrp="1"/>
          </p:cNvSpPr>
          <p:nvPr>
            <p:ph type="subTitle" idx="1"/>
          </p:nvPr>
        </p:nvSpPr>
        <p:spPr>
          <a:xfrm>
            <a:off x="533400" y="3228536"/>
            <a:ext cx="7854696" cy="1752600"/>
          </a:xfrm>
          <a:prstGeom prst="rect">
            <a:avLst/>
          </a:prstGeom>
          <a:noFill/>
          <a:ln>
            <a:noFill/>
          </a:ln>
        </p:spPr>
        <p:txBody>
          <a:bodyPr spcFirstLastPara="1" wrap="square" lIns="91425" tIns="91425" rIns="91425" bIns="91425" anchor="t" anchorCtr="0">
            <a:noAutofit/>
          </a:bodyPr>
          <a:lstStyle>
            <a:lvl1pPr marR="45720" lvl="0" algn="r">
              <a:lnSpc>
                <a:spcPct val="100000"/>
              </a:lnSpc>
              <a:spcBef>
                <a:spcPts val="520"/>
              </a:spcBef>
              <a:spcAft>
                <a:spcPts val="0"/>
              </a:spcAft>
              <a:buClr>
                <a:schemeClr val="accent3"/>
              </a:buClr>
              <a:buSzPts val="2470"/>
              <a:buFont typeface="Noto Sans Symbols"/>
              <a:buNone/>
              <a:defRPr sz="2600" b="0" i="0" u="none" strike="noStrike" cap="none">
                <a:solidFill>
                  <a:schemeClr val="lt1"/>
                </a:solidFill>
                <a:latin typeface="Constantia"/>
                <a:ea typeface="Constantia"/>
                <a:cs typeface="Constantia"/>
                <a:sym typeface="Constantia"/>
              </a:defRPr>
            </a:lvl1pPr>
            <a:lvl2pPr marR="0" lvl="1" algn="ctr">
              <a:lnSpc>
                <a:spcPct val="100000"/>
              </a:lnSpc>
              <a:spcBef>
                <a:spcPts val="480"/>
              </a:spcBef>
              <a:spcAft>
                <a:spcPts val="0"/>
              </a:spcAft>
              <a:buClr>
                <a:schemeClr val="accent1"/>
              </a:buClr>
              <a:buSzPts val="2040"/>
              <a:buFont typeface="Noto Sans Symbols"/>
              <a:buNone/>
              <a:defRPr sz="2400" b="0" i="0" u="none" strike="noStrike" cap="none">
                <a:solidFill>
                  <a:schemeClr val="lt1"/>
                </a:solidFill>
                <a:latin typeface="Constantia"/>
                <a:ea typeface="Constantia"/>
                <a:cs typeface="Constantia"/>
                <a:sym typeface="Constantia"/>
              </a:defRPr>
            </a:lvl2pPr>
            <a:lvl3pPr marR="0" lvl="2" algn="ctr">
              <a:lnSpc>
                <a:spcPct val="100000"/>
              </a:lnSpc>
              <a:spcBef>
                <a:spcPts val="420"/>
              </a:spcBef>
              <a:spcAft>
                <a:spcPts val="0"/>
              </a:spcAft>
              <a:buClr>
                <a:schemeClr val="accent2"/>
              </a:buClr>
              <a:buSzPts val="1470"/>
              <a:buFont typeface="Noto Sans Symbols"/>
              <a:buNone/>
              <a:defRPr sz="2100" b="0" i="0" u="none" strike="noStrike" cap="none">
                <a:solidFill>
                  <a:schemeClr val="lt1"/>
                </a:solidFill>
                <a:latin typeface="Constantia"/>
                <a:ea typeface="Constantia"/>
                <a:cs typeface="Constantia"/>
                <a:sym typeface="Constantia"/>
              </a:defRPr>
            </a:lvl3pPr>
            <a:lvl4pPr marR="0" lvl="3" algn="ctr">
              <a:lnSpc>
                <a:spcPct val="100000"/>
              </a:lnSpc>
              <a:spcBef>
                <a:spcPts val="400"/>
              </a:spcBef>
              <a:spcAft>
                <a:spcPts val="0"/>
              </a:spcAft>
              <a:buClr>
                <a:schemeClr val="accent3"/>
              </a:buClr>
              <a:buSzPts val="1300"/>
              <a:buFont typeface="Noto Sans Symbols"/>
              <a:buNone/>
              <a:defRPr sz="2000" b="0" i="0" u="none" strike="noStrike" cap="none">
                <a:solidFill>
                  <a:schemeClr val="lt1"/>
                </a:solidFill>
                <a:latin typeface="Constantia"/>
                <a:ea typeface="Constantia"/>
                <a:cs typeface="Constantia"/>
                <a:sym typeface="Constantia"/>
              </a:defRPr>
            </a:lvl4pPr>
            <a:lvl5pPr marR="0" lvl="4" algn="ctr">
              <a:lnSpc>
                <a:spcPct val="100000"/>
              </a:lnSpc>
              <a:spcBef>
                <a:spcPts val="400"/>
              </a:spcBef>
              <a:spcAft>
                <a:spcPts val="0"/>
              </a:spcAft>
              <a:buClr>
                <a:schemeClr val="accent4"/>
              </a:buClr>
              <a:buSzPts val="1300"/>
              <a:buFont typeface="Noto Sans Symbols"/>
              <a:buNone/>
              <a:defRPr sz="2000" b="0" i="0" u="none" strike="noStrike" cap="none">
                <a:solidFill>
                  <a:schemeClr val="lt1"/>
                </a:solidFill>
                <a:latin typeface="Constantia"/>
                <a:ea typeface="Constantia"/>
                <a:cs typeface="Constantia"/>
                <a:sym typeface="Constantia"/>
              </a:defRPr>
            </a:lvl5pPr>
            <a:lvl6pPr marR="0" lvl="5" algn="ctr">
              <a:lnSpc>
                <a:spcPct val="100000"/>
              </a:lnSpc>
              <a:spcBef>
                <a:spcPts val="360"/>
              </a:spcBef>
              <a:spcAft>
                <a:spcPts val="0"/>
              </a:spcAft>
              <a:buClr>
                <a:schemeClr val="accent5"/>
              </a:buClr>
              <a:buSzPts val="1440"/>
              <a:buFont typeface="Noto Sans Symbols"/>
              <a:buNone/>
              <a:defRPr sz="1800" b="0" i="0" u="none" strike="noStrike" cap="none">
                <a:solidFill>
                  <a:schemeClr val="lt1"/>
                </a:solidFill>
                <a:latin typeface="Constantia"/>
                <a:ea typeface="Constantia"/>
                <a:cs typeface="Constantia"/>
                <a:sym typeface="Constantia"/>
              </a:defRPr>
            </a:lvl6pPr>
            <a:lvl7pPr marR="0" lvl="6" algn="ctr">
              <a:lnSpc>
                <a:spcPct val="100000"/>
              </a:lnSpc>
              <a:spcBef>
                <a:spcPts val="320"/>
              </a:spcBef>
              <a:spcAft>
                <a:spcPts val="0"/>
              </a:spcAft>
              <a:buClr>
                <a:schemeClr val="accent6"/>
              </a:buClr>
              <a:buSzPts val="1280"/>
              <a:buFont typeface="Noto Sans Symbols"/>
              <a:buNone/>
              <a:defRPr sz="1600" b="0" i="0" u="none" strike="noStrike" cap="none">
                <a:solidFill>
                  <a:schemeClr val="lt1"/>
                </a:solidFill>
                <a:latin typeface="Constantia"/>
                <a:ea typeface="Constantia"/>
                <a:cs typeface="Constantia"/>
                <a:sym typeface="Constantia"/>
              </a:defRPr>
            </a:lvl7pPr>
            <a:lvl8pPr marR="0" lvl="7" algn="ctr">
              <a:lnSpc>
                <a:spcPct val="100000"/>
              </a:lnSpc>
              <a:spcBef>
                <a:spcPts val="320"/>
              </a:spcBef>
              <a:spcAft>
                <a:spcPts val="0"/>
              </a:spcAft>
              <a:buClr>
                <a:schemeClr val="lt2"/>
              </a:buClr>
              <a:buSzPts val="1600"/>
              <a:buFont typeface="Constantia"/>
              <a:buNone/>
              <a:defRPr sz="1600" b="0" i="0" u="none" strike="noStrike" cap="none">
                <a:solidFill>
                  <a:schemeClr val="lt1"/>
                </a:solidFill>
                <a:latin typeface="Constantia"/>
                <a:ea typeface="Constantia"/>
                <a:cs typeface="Constantia"/>
                <a:sym typeface="Constantia"/>
              </a:defRPr>
            </a:lvl8pPr>
            <a:lvl9pPr marR="0" lvl="8" algn="ctr">
              <a:lnSpc>
                <a:spcPct val="100000"/>
              </a:lnSpc>
              <a:spcBef>
                <a:spcPts val="280"/>
              </a:spcBef>
              <a:spcAft>
                <a:spcPts val="0"/>
              </a:spcAft>
              <a:buClr>
                <a:schemeClr val="lt2"/>
              </a:buClr>
              <a:buSzPts val="1400"/>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sp>
        <p:nvSpPr>
          <p:cNvPr id="46" name="Google Shape;46;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47" name="Google Shape;47;p12"/>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48" name="Google Shape;48;p12"/>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530352" y="1316736"/>
            <a:ext cx="7772400" cy="1362456"/>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4AE3AC"/>
              </a:buClr>
              <a:buSzPts val="5600"/>
              <a:buFont typeface="Calibri"/>
              <a:buNone/>
              <a:defRPr sz="5600" b="1" i="0" u="none" strike="noStrike" cap="none">
                <a:solidFill>
                  <a:srgbClr val="4AE3AC"/>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1" name="Google Shape;51;p13"/>
          <p:cNvSpPr txBox="1">
            <a:spLocks noGrp="1"/>
          </p:cNvSpPr>
          <p:nvPr>
            <p:ph type="body" idx="1"/>
          </p:nvPr>
        </p:nvSpPr>
        <p:spPr>
          <a:xfrm>
            <a:off x="530352" y="2704664"/>
            <a:ext cx="7772400" cy="150971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40"/>
              </a:spcBef>
              <a:spcAft>
                <a:spcPts val="0"/>
              </a:spcAft>
              <a:buClr>
                <a:schemeClr val="accent3"/>
              </a:buClr>
              <a:buSzPts val="2090"/>
              <a:buFont typeface="Noto Sans Symbols"/>
              <a:buNone/>
              <a:defRPr sz="2200" b="0" i="0" u="none" strike="noStrike" cap="none">
                <a:solidFill>
                  <a:schemeClr val="lt1"/>
                </a:solidFill>
                <a:latin typeface="Constantia"/>
                <a:ea typeface="Constantia"/>
                <a:cs typeface="Constantia"/>
                <a:sym typeface="Constantia"/>
              </a:defRPr>
            </a:lvl1pPr>
            <a:lvl2pPr marL="914400" marR="0" lvl="1" indent="-228600" algn="l">
              <a:lnSpc>
                <a:spcPct val="100000"/>
              </a:lnSpc>
              <a:spcBef>
                <a:spcPts val="360"/>
              </a:spcBef>
              <a:spcAft>
                <a:spcPts val="0"/>
              </a:spcAft>
              <a:buClr>
                <a:schemeClr val="accent1"/>
              </a:buClr>
              <a:buSzPts val="1530"/>
              <a:buFont typeface="Noto Sans Symbols"/>
              <a:buNone/>
              <a:defRPr sz="1800" b="0" i="0" u="none" strike="noStrike" cap="none">
                <a:solidFill>
                  <a:schemeClr val="lt1"/>
                </a:solidFill>
                <a:latin typeface="Constantia"/>
                <a:ea typeface="Constantia"/>
                <a:cs typeface="Constantia"/>
                <a:sym typeface="Constantia"/>
              </a:defRPr>
            </a:lvl2pPr>
            <a:lvl3pPr marL="1371600" marR="0" lvl="2" indent="-228600" algn="l">
              <a:lnSpc>
                <a:spcPct val="100000"/>
              </a:lnSpc>
              <a:spcBef>
                <a:spcPts val="320"/>
              </a:spcBef>
              <a:spcAft>
                <a:spcPts val="0"/>
              </a:spcAft>
              <a:buClr>
                <a:schemeClr val="accent2"/>
              </a:buClr>
              <a:buSzPts val="1120"/>
              <a:buFont typeface="Noto Sans Symbols"/>
              <a:buNone/>
              <a:defRPr sz="1600" b="0" i="0" u="none" strike="noStrike" cap="none">
                <a:solidFill>
                  <a:schemeClr val="lt1"/>
                </a:solidFill>
                <a:latin typeface="Constantia"/>
                <a:ea typeface="Constantia"/>
                <a:cs typeface="Constantia"/>
                <a:sym typeface="Constantia"/>
              </a:defRPr>
            </a:lvl3pPr>
            <a:lvl4pPr marL="1828800" marR="0" lvl="3" indent="-228600" algn="l">
              <a:lnSpc>
                <a:spcPct val="100000"/>
              </a:lnSpc>
              <a:spcBef>
                <a:spcPts val="280"/>
              </a:spcBef>
              <a:spcAft>
                <a:spcPts val="0"/>
              </a:spcAft>
              <a:buClr>
                <a:schemeClr val="accent3"/>
              </a:buClr>
              <a:buSzPts val="910"/>
              <a:buFont typeface="Noto Sans Symbols"/>
              <a:buNone/>
              <a:defRPr sz="1400" b="0" i="0" u="none" strike="noStrike" cap="none">
                <a:solidFill>
                  <a:schemeClr val="lt1"/>
                </a:solidFill>
                <a:latin typeface="Constantia"/>
                <a:ea typeface="Constantia"/>
                <a:cs typeface="Constantia"/>
                <a:sym typeface="Constantia"/>
              </a:defRPr>
            </a:lvl4pPr>
            <a:lvl5pPr marL="2286000" marR="0" lvl="4" indent="-228600" algn="l">
              <a:lnSpc>
                <a:spcPct val="100000"/>
              </a:lnSpc>
              <a:spcBef>
                <a:spcPts val="280"/>
              </a:spcBef>
              <a:spcAft>
                <a:spcPts val="0"/>
              </a:spcAft>
              <a:buClr>
                <a:schemeClr val="accent4"/>
              </a:buClr>
              <a:buSzPts val="910"/>
              <a:buFont typeface="Noto Sans Symbols"/>
              <a:buNone/>
              <a:defRPr sz="1400" b="0" i="0" u="none" strike="noStrike" cap="none">
                <a:solidFill>
                  <a:schemeClr val="lt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52" name="Google Shape;52;p1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53" name="Google Shape;53;p13"/>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D0E9ED"/>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lt1"/>
                </a:solidFill>
                <a:latin typeface="Constantia"/>
                <a:ea typeface="Constantia"/>
                <a:cs typeface="Constantia"/>
                <a:sym typeface="Constantia"/>
              </a:defRPr>
            </a:lvl9pPr>
          </a:lstStyle>
          <a:p>
            <a:endParaRPr/>
          </a:p>
        </p:txBody>
      </p:sp>
      <p:sp>
        <p:nvSpPr>
          <p:cNvPr id="54" name="Google Shape;54;p13"/>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5"/>
        <p:cNvGrpSpPr/>
        <p:nvPr/>
      </p:nvGrpSpPr>
      <p:grpSpPr>
        <a:xfrm>
          <a:off x="0" y="0"/>
          <a:ext cx="0" cy="0"/>
          <a:chOff x="0" y="0"/>
          <a:chExt cx="0" cy="0"/>
        </a:xfrm>
      </p:grpSpPr>
      <p:sp>
        <p:nvSpPr>
          <p:cNvPr id="56" name="Google Shape;56;p14"/>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14"/>
          <p:cNvSpPr txBox="1">
            <a:spLocks noGrp="1"/>
          </p:cNvSpPr>
          <p:nvPr>
            <p:ph type="body" idx="1"/>
          </p:nvPr>
        </p:nvSpPr>
        <p:spPr>
          <a:xfrm>
            <a:off x="457200" y="1920085"/>
            <a:ext cx="4038600" cy="4434840"/>
          </a:xfrm>
          <a:prstGeom prst="rect">
            <a:avLst/>
          </a:prstGeom>
          <a:noFill/>
          <a:ln>
            <a:noFill/>
          </a:ln>
        </p:spPr>
        <p:txBody>
          <a:bodyPr spcFirstLastPara="1" wrap="square" lIns="91425" tIns="91425" rIns="91425" bIns="91425" anchor="t" anchorCtr="0">
            <a:noAutofit/>
          </a:bodyPr>
          <a:lstStyle>
            <a:lvl1pPr marL="457200" marR="0" lvl="0" indent="-385445" algn="l">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17500" algn="l">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Constantia"/>
                <a:ea typeface="Constantia"/>
                <a:cs typeface="Constantia"/>
                <a:sym typeface="Constantia"/>
              </a:defRPr>
            </a:lvl3pPr>
            <a:lvl4pPr marL="1828800" marR="0" lvl="3" indent="-302894" algn="l">
              <a:lnSpc>
                <a:spcPct val="100000"/>
              </a:lnSpc>
              <a:spcBef>
                <a:spcPts val="360"/>
              </a:spcBef>
              <a:spcAft>
                <a:spcPts val="0"/>
              </a:spcAft>
              <a:buClr>
                <a:schemeClr val="accent3"/>
              </a:buClr>
              <a:buSzPts val="1170"/>
              <a:buFont typeface="Noto Sans Symbols"/>
              <a:buChar char="●"/>
              <a:defRPr sz="1800" b="0" i="0" u="none" strike="noStrike" cap="none">
                <a:solidFill>
                  <a:schemeClr val="dk1"/>
                </a:solidFill>
                <a:latin typeface="Constantia"/>
                <a:ea typeface="Constantia"/>
                <a:cs typeface="Constantia"/>
                <a:sym typeface="Constantia"/>
              </a:defRPr>
            </a:lvl4pPr>
            <a:lvl5pPr marL="2286000" marR="0" lvl="4" indent="-302895" algn="l">
              <a:lnSpc>
                <a:spcPct val="100000"/>
              </a:lnSpc>
              <a:spcBef>
                <a:spcPts val="360"/>
              </a:spcBef>
              <a:spcAft>
                <a:spcPts val="0"/>
              </a:spcAft>
              <a:buClr>
                <a:schemeClr val="accent4"/>
              </a:buClr>
              <a:buSzPts val="1170"/>
              <a:buFont typeface="Noto Sans Symbols"/>
              <a:buChar char="●"/>
              <a:defRPr sz="18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58" name="Google Shape;58;p14"/>
          <p:cNvSpPr txBox="1">
            <a:spLocks noGrp="1"/>
          </p:cNvSpPr>
          <p:nvPr>
            <p:ph type="body" idx="2"/>
          </p:nvPr>
        </p:nvSpPr>
        <p:spPr>
          <a:xfrm>
            <a:off x="4648200" y="1920085"/>
            <a:ext cx="4038600" cy="4434840"/>
          </a:xfrm>
          <a:prstGeom prst="rect">
            <a:avLst/>
          </a:prstGeom>
          <a:noFill/>
          <a:ln>
            <a:noFill/>
          </a:ln>
        </p:spPr>
        <p:txBody>
          <a:bodyPr spcFirstLastPara="1" wrap="square" lIns="91425" tIns="91425" rIns="91425" bIns="91425" anchor="t" anchorCtr="0">
            <a:noAutofit/>
          </a:bodyPr>
          <a:lstStyle>
            <a:lvl1pPr marL="457200" marR="0" lvl="0" indent="-385445" algn="l">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17500" algn="l">
              <a:lnSpc>
                <a:spcPct val="100000"/>
              </a:lnSpc>
              <a:spcBef>
                <a:spcPts val="400"/>
              </a:spcBef>
              <a:spcAft>
                <a:spcPts val="0"/>
              </a:spcAft>
              <a:buClr>
                <a:schemeClr val="accent2"/>
              </a:buClr>
              <a:buSzPts val="1400"/>
              <a:buFont typeface="Noto Sans Symbols"/>
              <a:buChar char="●"/>
              <a:defRPr sz="2000" b="0" i="0" u="none" strike="noStrike" cap="none">
                <a:solidFill>
                  <a:schemeClr val="dk1"/>
                </a:solidFill>
                <a:latin typeface="Constantia"/>
                <a:ea typeface="Constantia"/>
                <a:cs typeface="Constantia"/>
                <a:sym typeface="Constantia"/>
              </a:defRPr>
            </a:lvl3pPr>
            <a:lvl4pPr marL="1828800" marR="0" lvl="3" indent="-302894" algn="l">
              <a:lnSpc>
                <a:spcPct val="100000"/>
              </a:lnSpc>
              <a:spcBef>
                <a:spcPts val="360"/>
              </a:spcBef>
              <a:spcAft>
                <a:spcPts val="0"/>
              </a:spcAft>
              <a:buClr>
                <a:schemeClr val="accent3"/>
              </a:buClr>
              <a:buSzPts val="1170"/>
              <a:buFont typeface="Noto Sans Symbols"/>
              <a:buChar char="●"/>
              <a:defRPr sz="1800" b="0" i="0" u="none" strike="noStrike" cap="none">
                <a:solidFill>
                  <a:schemeClr val="dk1"/>
                </a:solidFill>
                <a:latin typeface="Constantia"/>
                <a:ea typeface="Constantia"/>
                <a:cs typeface="Constantia"/>
                <a:sym typeface="Constantia"/>
              </a:defRPr>
            </a:lvl4pPr>
            <a:lvl5pPr marL="2286000" marR="0" lvl="4" indent="-302895" algn="l">
              <a:lnSpc>
                <a:spcPct val="100000"/>
              </a:lnSpc>
              <a:spcBef>
                <a:spcPts val="360"/>
              </a:spcBef>
              <a:spcAft>
                <a:spcPts val="0"/>
              </a:spcAft>
              <a:buClr>
                <a:schemeClr val="accent4"/>
              </a:buClr>
              <a:buSzPts val="1170"/>
              <a:buFont typeface="Noto Sans Symbols"/>
              <a:buChar char="●"/>
              <a:defRPr sz="18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59" name="Google Shape;59;p1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60" name="Google Shape;60;p14"/>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61" name="Google Shape;61;p14"/>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15"/>
          <p:cNvSpPr txBox="1">
            <a:spLocks noGrp="1"/>
          </p:cNvSpPr>
          <p:nvPr>
            <p:ph type="body" idx="1"/>
          </p:nvPr>
        </p:nvSpPr>
        <p:spPr>
          <a:xfrm>
            <a:off x="457200" y="1855248"/>
            <a:ext cx="4040188" cy="659352"/>
          </a:xfrm>
          <a:prstGeom prst="rect">
            <a:avLst/>
          </a:prstGeom>
          <a:noFill/>
          <a:ln>
            <a:noFill/>
          </a:ln>
        </p:spPr>
        <p:txBody>
          <a:bodyPr spcFirstLastPara="1" wrap="square" lIns="91425" tIns="91425" rIns="91425" bIns="91425" anchor="ctr" anchorCtr="0">
            <a:noAutofit/>
          </a:bodyPr>
          <a:lstStyle>
            <a:lvl1pPr marL="457200" marR="0" lvl="0" indent="-228600" algn="l">
              <a:lnSpc>
                <a:spcPct val="100000"/>
              </a:lnSpc>
              <a:spcBef>
                <a:spcPts val="480"/>
              </a:spcBef>
              <a:spcAft>
                <a:spcPts val="0"/>
              </a:spcAft>
              <a:buClr>
                <a:schemeClr val="accent3"/>
              </a:buClr>
              <a:buSzPts val="2280"/>
              <a:buFont typeface="Noto Sans Symbols"/>
              <a:buNone/>
              <a:defRPr sz="2400" b="1" i="0" u="none" strike="noStrike" cap="none">
                <a:solidFill>
                  <a:schemeClr val="dk2"/>
                </a:solidFill>
                <a:latin typeface="Constantia"/>
                <a:ea typeface="Constantia"/>
                <a:cs typeface="Constantia"/>
                <a:sym typeface="Constantia"/>
              </a:defRPr>
            </a:lvl1pPr>
            <a:lvl2pPr marL="914400" marR="0" lvl="1" indent="-228600" algn="l">
              <a:lnSpc>
                <a:spcPct val="100000"/>
              </a:lnSpc>
              <a:spcBef>
                <a:spcPts val="400"/>
              </a:spcBef>
              <a:spcAft>
                <a:spcPts val="0"/>
              </a:spcAft>
              <a:buClr>
                <a:schemeClr val="accent1"/>
              </a:buClr>
              <a:buSzPts val="1700"/>
              <a:buFont typeface="Noto Sans Symbols"/>
              <a:buNone/>
              <a:defRPr sz="2000" b="1" i="0" u="none" strike="noStrike" cap="none">
                <a:solidFill>
                  <a:schemeClr val="dk1"/>
                </a:solidFill>
                <a:latin typeface="Constantia"/>
                <a:ea typeface="Constantia"/>
                <a:cs typeface="Constantia"/>
                <a:sym typeface="Constantia"/>
              </a:defRPr>
            </a:lvl2pPr>
            <a:lvl3pPr marL="1371600" marR="0" lvl="2" indent="-228600" algn="l">
              <a:lnSpc>
                <a:spcPct val="100000"/>
              </a:lnSpc>
              <a:spcBef>
                <a:spcPts val="360"/>
              </a:spcBef>
              <a:spcAft>
                <a:spcPts val="0"/>
              </a:spcAft>
              <a:buClr>
                <a:schemeClr val="accent2"/>
              </a:buClr>
              <a:buSzPts val="1260"/>
              <a:buFont typeface="Noto Sans Symbols"/>
              <a:buNone/>
              <a:defRPr sz="1800" b="1" i="0" u="none" strike="noStrike" cap="none">
                <a:solidFill>
                  <a:schemeClr val="dk1"/>
                </a:solidFill>
                <a:latin typeface="Constantia"/>
                <a:ea typeface="Constantia"/>
                <a:cs typeface="Constantia"/>
                <a:sym typeface="Constantia"/>
              </a:defRPr>
            </a:lvl3pPr>
            <a:lvl4pPr marL="1828800" marR="0" lvl="3" indent="-228600" algn="l">
              <a:lnSpc>
                <a:spcPct val="100000"/>
              </a:lnSpc>
              <a:spcBef>
                <a:spcPts val="320"/>
              </a:spcBef>
              <a:spcAft>
                <a:spcPts val="0"/>
              </a:spcAft>
              <a:buClr>
                <a:schemeClr val="accent3"/>
              </a:buClr>
              <a:buSzPts val="1040"/>
              <a:buFont typeface="Noto Sans Symbols"/>
              <a:buNone/>
              <a:defRPr sz="1600" b="1" i="0" u="none" strike="noStrike" cap="none">
                <a:solidFill>
                  <a:schemeClr val="dk1"/>
                </a:solidFill>
                <a:latin typeface="Constantia"/>
                <a:ea typeface="Constantia"/>
                <a:cs typeface="Constantia"/>
                <a:sym typeface="Constantia"/>
              </a:defRPr>
            </a:lvl4pPr>
            <a:lvl5pPr marL="2286000" marR="0" lvl="4" indent="-228600" algn="l">
              <a:lnSpc>
                <a:spcPct val="100000"/>
              </a:lnSpc>
              <a:spcBef>
                <a:spcPts val="320"/>
              </a:spcBef>
              <a:spcAft>
                <a:spcPts val="0"/>
              </a:spcAft>
              <a:buClr>
                <a:schemeClr val="accent4"/>
              </a:buClr>
              <a:buSzPts val="1040"/>
              <a:buFont typeface="Noto Sans Symbols"/>
              <a:buNone/>
              <a:defRPr sz="1600" b="1"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5" name="Google Shape;65;p15"/>
          <p:cNvSpPr txBox="1">
            <a:spLocks noGrp="1"/>
          </p:cNvSpPr>
          <p:nvPr>
            <p:ph type="body" idx="2"/>
          </p:nvPr>
        </p:nvSpPr>
        <p:spPr>
          <a:xfrm>
            <a:off x="4645025" y="1859757"/>
            <a:ext cx="4041775" cy="654843"/>
          </a:xfrm>
          <a:prstGeom prst="rect">
            <a:avLst/>
          </a:prstGeom>
          <a:noFill/>
          <a:ln>
            <a:noFill/>
          </a:ln>
        </p:spPr>
        <p:txBody>
          <a:bodyPr spcFirstLastPara="1" wrap="square" lIns="91425" tIns="91425" rIns="91425" bIns="91425" anchor="ctr" anchorCtr="0">
            <a:noAutofit/>
          </a:bodyPr>
          <a:lstStyle>
            <a:lvl1pPr marL="457200" marR="0" lvl="0" indent="-228600" algn="l">
              <a:lnSpc>
                <a:spcPct val="100000"/>
              </a:lnSpc>
              <a:spcBef>
                <a:spcPts val="480"/>
              </a:spcBef>
              <a:spcAft>
                <a:spcPts val="0"/>
              </a:spcAft>
              <a:buClr>
                <a:schemeClr val="accent3"/>
              </a:buClr>
              <a:buSzPts val="2280"/>
              <a:buFont typeface="Noto Sans Symbols"/>
              <a:buNone/>
              <a:defRPr sz="2400" b="1" i="0" u="none" strike="noStrike" cap="none">
                <a:solidFill>
                  <a:schemeClr val="dk2"/>
                </a:solidFill>
                <a:latin typeface="Constantia"/>
                <a:ea typeface="Constantia"/>
                <a:cs typeface="Constantia"/>
                <a:sym typeface="Constantia"/>
              </a:defRPr>
            </a:lvl1pPr>
            <a:lvl2pPr marL="914400" marR="0" lvl="1" indent="-228600" algn="l">
              <a:lnSpc>
                <a:spcPct val="100000"/>
              </a:lnSpc>
              <a:spcBef>
                <a:spcPts val="400"/>
              </a:spcBef>
              <a:spcAft>
                <a:spcPts val="0"/>
              </a:spcAft>
              <a:buClr>
                <a:schemeClr val="accent1"/>
              </a:buClr>
              <a:buSzPts val="1700"/>
              <a:buFont typeface="Noto Sans Symbols"/>
              <a:buNone/>
              <a:defRPr sz="2000" b="1" i="0" u="none" strike="noStrike" cap="none">
                <a:solidFill>
                  <a:schemeClr val="dk1"/>
                </a:solidFill>
                <a:latin typeface="Constantia"/>
                <a:ea typeface="Constantia"/>
                <a:cs typeface="Constantia"/>
                <a:sym typeface="Constantia"/>
              </a:defRPr>
            </a:lvl2pPr>
            <a:lvl3pPr marL="1371600" marR="0" lvl="2" indent="-228600" algn="l">
              <a:lnSpc>
                <a:spcPct val="100000"/>
              </a:lnSpc>
              <a:spcBef>
                <a:spcPts val="360"/>
              </a:spcBef>
              <a:spcAft>
                <a:spcPts val="0"/>
              </a:spcAft>
              <a:buClr>
                <a:schemeClr val="accent2"/>
              </a:buClr>
              <a:buSzPts val="1260"/>
              <a:buFont typeface="Noto Sans Symbols"/>
              <a:buNone/>
              <a:defRPr sz="1800" b="1" i="0" u="none" strike="noStrike" cap="none">
                <a:solidFill>
                  <a:schemeClr val="dk1"/>
                </a:solidFill>
                <a:latin typeface="Constantia"/>
                <a:ea typeface="Constantia"/>
                <a:cs typeface="Constantia"/>
                <a:sym typeface="Constantia"/>
              </a:defRPr>
            </a:lvl3pPr>
            <a:lvl4pPr marL="1828800" marR="0" lvl="3" indent="-228600" algn="l">
              <a:lnSpc>
                <a:spcPct val="100000"/>
              </a:lnSpc>
              <a:spcBef>
                <a:spcPts val="320"/>
              </a:spcBef>
              <a:spcAft>
                <a:spcPts val="0"/>
              </a:spcAft>
              <a:buClr>
                <a:schemeClr val="accent3"/>
              </a:buClr>
              <a:buSzPts val="1040"/>
              <a:buFont typeface="Noto Sans Symbols"/>
              <a:buNone/>
              <a:defRPr sz="1600" b="1" i="0" u="none" strike="noStrike" cap="none">
                <a:solidFill>
                  <a:schemeClr val="dk1"/>
                </a:solidFill>
                <a:latin typeface="Constantia"/>
                <a:ea typeface="Constantia"/>
                <a:cs typeface="Constantia"/>
                <a:sym typeface="Constantia"/>
              </a:defRPr>
            </a:lvl4pPr>
            <a:lvl5pPr marL="2286000" marR="0" lvl="4" indent="-228600" algn="l">
              <a:lnSpc>
                <a:spcPct val="100000"/>
              </a:lnSpc>
              <a:spcBef>
                <a:spcPts val="320"/>
              </a:spcBef>
              <a:spcAft>
                <a:spcPts val="0"/>
              </a:spcAft>
              <a:buClr>
                <a:schemeClr val="accent4"/>
              </a:buClr>
              <a:buSzPts val="1040"/>
              <a:buFont typeface="Noto Sans Symbols"/>
              <a:buNone/>
              <a:defRPr sz="1600" b="1"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6" name="Google Shape;66;p15"/>
          <p:cNvSpPr txBox="1">
            <a:spLocks noGrp="1"/>
          </p:cNvSpPr>
          <p:nvPr>
            <p:ph type="body" idx="3"/>
          </p:nvPr>
        </p:nvSpPr>
        <p:spPr>
          <a:xfrm>
            <a:off x="457200" y="2514600"/>
            <a:ext cx="4040188" cy="3845720"/>
          </a:xfrm>
          <a:prstGeom prst="rect">
            <a:avLst/>
          </a:prstGeom>
          <a:noFill/>
          <a:ln>
            <a:noFill/>
          </a:ln>
        </p:spPr>
        <p:txBody>
          <a:bodyPr spcFirstLastPara="1" wrap="square" lIns="91425" tIns="91425" rIns="91425" bIns="91425" anchor="t" anchorCtr="0">
            <a:noAutofit/>
          </a:bodyPr>
          <a:lstStyle>
            <a:lvl1pPr marL="457200" marR="0" lvl="0" indent="-361315" algn="l">
              <a:lnSpc>
                <a:spcPct val="100000"/>
              </a:lnSpc>
              <a:spcBef>
                <a:spcPts val="440"/>
              </a:spcBef>
              <a:spcAft>
                <a:spcPts val="0"/>
              </a:spcAft>
              <a:buClr>
                <a:schemeClr val="accent3"/>
              </a:buClr>
              <a:buSzPts val="2090"/>
              <a:buFont typeface="Noto Sans Symbols"/>
              <a:buChar char="●"/>
              <a:defRPr sz="2200" b="0" i="0" u="none" strike="noStrike" cap="none">
                <a:solidFill>
                  <a:schemeClr val="dk1"/>
                </a:solidFill>
                <a:latin typeface="Constantia"/>
                <a:ea typeface="Constantia"/>
                <a:cs typeface="Constantia"/>
                <a:sym typeface="Constantia"/>
              </a:defRPr>
            </a:lvl1pPr>
            <a:lvl2pPr marL="914400" marR="0" lvl="1" indent="-336550" algn="l">
              <a:lnSpc>
                <a:spcPct val="100000"/>
              </a:lnSpc>
              <a:spcBef>
                <a:spcPts val="400"/>
              </a:spcBef>
              <a:spcAft>
                <a:spcPts val="0"/>
              </a:spcAft>
              <a:buClr>
                <a:schemeClr val="accent1"/>
              </a:buClr>
              <a:buSzPts val="1700"/>
              <a:buFont typeface="Noto Sans Symbols"/>
              <a:buChar char="●"/>
              <a:defRPr sz="2000" b="0" i="0" u="none" strike="noStrike" cap="none">
                <a:solidFill>
                  <a:schemeClr val="dk1"/>
                </a:solidFill>
                <a:latin typeface="Constantia"/>
                <a:ea typeface="Constantia"/>
                <a:cs typeface="Constantia"/>
                <a:sym typeface="Constantia"/>
              </a:defRPr>
            </a:lvl2pPr>
            <a:lvl3pPr marL="1371600" marR="0" lvl="2" indent="-308610" algn="l">
              <a:lnSpc>
                <a:spcPct val="100000"/>
              </a:lnSpc>
              <a:spcBef>
                <a:spcPts val="360"/>
              </a:spcBef>
              <a:spcAft>
                <a:spcPts val="0"/>
              </a:spcAft>
              <a:buClr>
                <a:schemeClr val="accent2"/>
              </a:buClr>
              <a:buSzPts val="1260"/>
              <a:buFont typeface="Noto Sans Symbols"/>
              <a:buChar char="●"/>
              <a:defRPr sz="1800" b="0" i="0" u="none" strike="noStrike" cap="none">
                <a:solidFill>
                  <a:schemeClr val="dk1"/>
                </a:solidFill>
                <a:latin typeface="Constantia"/>
                <a:ea typeface="Constantia"/>
                <a:cs typeface="Constantia"/>
                <a:sym typeface="Constantia"/>
              </a:defRPr>
            </a:lvl3pPr>
            <a:lvl4pPr marL="1828800" marR="0" lvl="3" indent="-294639" algn="l">
              <a:lnSpc>
                <a:spcPct val="100000"/>
              </a:lnSpc>
              <a:spcBef>
                <a:spcPts val="320"/>
              </a:spcBef>
              <a:spcAft>
                <a:spcPts val="0"/>
              </a:spcAft>
              <a:buClr>
                <a:schemeClr val="accent3"/>
              </a:buClr>
              <a:buSzPts val="1040"/>
              <a:buFont typeface="Noto Sans Symbols"/>
              <a:buChar char="●"/>
              <a:defRPr sz="1600" b="0" i="0" u="none" strike="noStrike" cap="none">
                <a:solidFill>
                  <a:schemeClr val="dk1"/>
                </a:solidFill>
                <a:latin typeface="Constantia"/>
                <a:ea typeface="Constantia"/>
                <a:cs typeface="Constantia"/>
                <a:sym typeface="Constantia"/>
              </a:defRPr>
            </a:lvl4pPr>
            <a:lvl5pPr marL="2286000" marR="0" lvl="4" indent="-294639" algn="l">
              <a:lnSpc>
                <a:spcPct val="100000"/>
              </a:lnSpc>
              <a:spcBef>
                <a:spcPts val="320"/>
              </a:spcBef>
              <a:spcAft>
                <a:spcPts val="0"/>
              </a:spcAft>
              <a:buClr>
                <a:schemeClr val="accent4"/>
              </a:buClr>
              <a:buSzPts val="1040"/>
              <a:buFont typeface="Noto Sans Symbols"/>
              <a:buChar char="●"/>
              <a:defRPr sz="16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7" name="Google Shape;67;p15"/>
          <p:cNvSpPr txBox="1">
            <a:spLocks noGrp="1"/>
          </p:cNvSpPr>
          <p:nvPr>
            <p:ph type="body" idx="4"/>
          </p:nvPr>
        </p:nvSpPr>
        <p:spPr>
          <a:xfrm>
            <a:off x="4645025" y="2514600"/>
            <a:ext cx="4041775" cy="3845720"/>
          </a:xfrm>
          <a:prstGeom prst="rect">
            <a:avLst/>
          </a:prstGeom>
          <a:noFill/>
          <a:ln>
            <a:noFill/>
          </a:ln>
        </p:spPr>
        <p:txBody>
          <a:bodyPr spcFirstLastPara="1" wrap="square" lIns="91425" tIns="91425" rIns="91425" bIns="91425" anchor="t" anchorCtr="0">
            <a:noAutofit/>
          </a:bodyPr>
          <a:lstStyle>
            <a:lvl1pPr marL="457200" marR="0" lvl="0" indent="-361315" algn="l">
              <a:lnSpc>
                <a:spcPct val="100000"/>
              </a:lnSpc>
              <a:spcBef>
                <a:spcPts val="440"/>
              </a:spcBef>
              <a:spcAft>
                <a:spcPts val="0"/>
              </a:spcAft>
              <a:buClr>
                <a:schemeClr val="accent3"/>
              </a:buClr>
              <a:buSzPts val="2090"/>
              <a:buFont typeface="Noto Sans Symbols"/>
              <a:buChar char="●"/>
              <a:defRPr sz="2200" b="0" i="0" u="none" strike="noStrike" cap="none">
                <a:solidFill>
                  <a:schemeClr val="dk1"/>
                </a:solidFill>
                <a:latin typeface="Constantia"/>
                <a:ea typeface="Constantia"/>
                <a:cs typeface="Constantia"/>
                <a:sym typeface="Constantia"/>
              </a:defRPr>
            </a:lvl1pPr>
            <a:lvl2pPr marL="914400" marR="0" lvl="1" indent="-336550" algn="l">
              <a:lnSpc>
                <a:spcPct val="100000"/>
              </a:lnSpc>
              <a:spcBef>
                <a:spcPts val="400"/>
              </a:spcBef>
              <a:spcAft>
                <a:spcPts val="0"/>
              </a:spcAft>
              <a:buClr>
                <a:schemeClr val="accent1"/>
              </a:buClr>
              <a:buSzPts val="1700"/>
              <a:buFont typeface="Noto Sans Symbols"/>
              <a:buChar char="●"/>
              <a:defRPr sz="2000" b="0" i="0" u="none" strike="noStrike" cap="none">
                <a:solidFill>
                  <a:schemeClr val="dk1"/>
                </a:solidFill>
                <a:latin typeface="Constantia"/>
                <a:ea typeface="Constantia"/>
                <a:cs typeface="Constantia"/>
                <a:sym typeface="Constantia"/>
              </a:defRPr>
            </a:lvl2pPr>
            <a:lvl3pPr marL="1371600" marR="0" lvl="2" indent="-308610" algn="l">
              <a:lnSpc>
                <a:spcPct val="100000"/>
              </a:lnSpc>
              <a:spcBef>
                <a:spcPts val="360"/>
              </a:spcBef>
              <a:spcAft>
                <a:spcPts val="0"/>
              </a:spcAft>
              <a:buClr>
                <a:schemeClr val="accent2"/>
              </a:buClr>
              <a:buSzPts val="1260"/>
              <a:buFont typeface="Noto Sans Symbols"/>
              <a:buChar char="●"/>
              <a:defRPr sz="1800" b="0" i="0" u="none" strike="noStrike" cap="none">
                <a:solidFill>
                  <a:schemeClr val="dk1"/>
                </a:solidFill>
                <a:latin typeface="Constantia"/>
                <a:ea typeface="Constantia"/>
                <a:cs typeface="Constantia"/>
                <a:sym typeface="Constantia"/>
              </a:defRPr>
            </a:lvl3pPr>
            <a:lvl4pPr marL="1828800" marR="0" lvl="3" indent="-294639" algn="l">
              <a:lnSpc>
                <a:spcPct val="100000"/>
              </a:lnSpc>
              <a:spcBef>
                <a:spcPts val="320"/>
              </a:spcBef>
              <a:spcAft>
                <a:spcPts val="0"/>
              </a:spcAft>
              <a:buClr>
                <a:schemeClr val="accent3"/>
              </a:buClr>
              <a:buSzPts val="1040"/>
              <a:buFont typeface="Noto Sans Symbols"/>
              <a:buChar char="●"/>
              <a:defRPr sz="1600" b="0" i="0" u="none" strike="noStrike" cap="none">
                <a:solidFill>
                  <a:schemeClr val="dk1"/>
                </a:solidFill>
                <a:latin typeface="Constantia"/>
                <a:ea typeface="Constantia"/>
                <a:cs typeface="Constantia"/>
                <a:sym typeface="Constantia"/>
              </a:defRPr>
            </a:lvl4pPr>
            <a:lvl5pPr marL="2286000" marR="0" lvl="4" indent="-294639" algn="l">
              <a:lnSpc>
                <a:spcPct val="100000"/>
              </a:lnSpc>
              <a:spcBef>
                <a:spcPts val="320"/>
              </a:spcBef>
              <a:spcAft>
                <a:spcPts val="0"/>
              </a:spcAft>
              <a:buClr>
                <a:schemeClr val="accent4"/>
              </a:buClr>
              <a:buSzPts val="1040"/>
              <a:buFont typeface="Noto Sans Symbols"/>
              <a:buChar char="●"/>
              <a:defRPr sz="16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8" name="Google Shape;68;p1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69" name="Google Shape;69;p15"/>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70" name="Google Shape;70;p15"/>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457200" y="704088"/>
            <a:ext cx="8305800" cy="11430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3" name="Google Shape;73;p1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74" name="Google Shape;74;p16"/>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75" name="Google Shape;75;p16"/>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76"/>
        <p:cNvGrpSpPr/>
        <p:nvPr/>
      </p:nvGrpSpPr>
      <p:grpSpPr>
        <a:xfrm>
          <a:off x="0" y="0"/>
          <a:ext cx="0" cy="0"/>
          <a:chOff x="0" y="0"/>
          <a:chExt cx="0" cy="0"/>
        </a:xfrm>
      </p:grpSpPr>
      <p:sp>
        <p:nvSpPr>
          <p:cNvPr id="77" name="Google Shape;77;p1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78" name="Google Shape;78;p17"/>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79" name="Google Shape;79;p17"/>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685800" y="514352"/>
            <a:ext cx="2743200" cy="1162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2600"/>
              <a:buFont typeface="Calibri"/>
              <a:buNone/>
              <a:defRPr sz="2600" b="0" i="0" u="none" strike="noStrike" cap="none">
                <a:solidFill>
                  <a:schemeClr val="dk2"/>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2" name="Google Shape;82;p18"/>
          <p:cNvSpPr txBox="1">
            <a:spLocks noGrp="1"/>
          </p:cNvSpPr>
          <p:nvPr>
            <p:ph type="body" idx="1"/>
          </p:nvPr>
        </p:nvSpPr>
        <p:spPr>
          <a:xfrm>
            <a:off x="685800" y="1676400"/>
            <a:ext cx="2743200" cy="45720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accent3"/>
              </a:buClr>
              <a:buSzPts val="1330"/>
              <a:buFont typeface="Noto Sans Symbols"/>
              <a:buNone/>
              <a:defRPr sz="1400" b="0" i="0" u="none" strike="noStrike" cap="none">
                <a:solidFill>
                  <a:schemeClr val="dk1"/>
                </a:solidFill>
                <a:latin typeface="Constantia"/>
                <a:ea typeface="Constantia"/>
                <a:cs typeface="Constantia"/>
                <a:sym typeface="Constantia"/>
              </a:defRPr>
            </a:lvl1pPr>
            <a:lvl2pPr marL="914400" marR="0" lvl="1" indent="-228600" algn="l">
              <a:lnSpc>
                <a:spcPct val="100000"/>
              </a:lnSpc>
              <a:spcBef>
                <a:spcPts val="240"/>
              </a:spcBef>
              <a:spcAft>
                <a:spcPts val="0"/>
              </a:spcAft>
              <a:buClr>
                <a:schemeClr val="accent1"/>
              </a:buClr>
              <a:buSzPts val="1020"/>
              <a:buFont typeface="Noto Sans Symbols"/>
              <a:buNone/>
              <a:defRPr sz="1200" b="0" i="0" u="none" strike="noStrike" cap="none">
                <a:solidFill>
                  <a:schemeClr val="dk1"/>
                </a:solidFill>
                <a:latin typeface="Constantia"/>
                <a:ea typeface="Constantia"/>
                <a:cs typeface="Constantia"/>
                <a:sym typeface="Constantia"/>
              </a:defRPr>
            </a:lvl2pPr>
            <a:lvl3pPr marL="1371600" marR="0" lvl="2" indent="-228600" algn="l">
              <a:lnSpc>
                <a:spcPct val="100000"/>
              </a:lnSpc>
              <a:spcBef>
                <a:spcPts val="200"/>
              </a:spcBef>
              <a:spcAft>
                <a:spcPts val="0"/>
              </a:spcAft>
              <a:buClr>
                <a:schemeClr val="accent2"/>
              </a:buClr>
              <a:buSzPts val="700"/>
              <a:buFont typeface="Noto Sans Symbols"/>
              <a:buNone/>
              <a:defRPr sz="1000" b="0" i="0" u="none" strike="noStrike" cap="none">
                <a:solidFill>
                  <a:schemeClr val="dk1"/>
                </a:solidFill>
                <a:latin typeface="Constantia"/>
                <a:ea typeface="Constantia"/>
                <a:cs typeface="Constantia"/>
                <a:sym typeface="Constantia"/>
              </a:defRPr>
            </a:lvl3pPr>
            <a:lvl4pPr marL="1828800" marR="0" lvl="3" indent="-228600" algn="l">
              <a:lnSpc>
                <a:spcPct val="100000"/>
              </a:lnSpc>
              <a:spcBef>
                <a:spcPts val="180"/>
              </a:spcBef>
              <a:spcAft>
                <a:spcPts val="0"/>
              </a:spcAft>
              <a:buClr>
                <a:schemeClr val="accent3"/>
              </a:buClr>
              <a:buSzPts val="585"/>
              <a:buFont typeface="Noto Sans Symbols"/>
              <a:buNone/>
              <a:defRPr sz="900" b="0" i="0" u="none" strike="noStrike" cap="none">
                <a:solidFill>
                  <a:schemeClr val="dk1"/>
                </a:solidFill>
                <a:latin typeface="Constantia"/>
                <a:ea typeface="Constantia"/>
                <a:cs typeface="Constantia"/>
                <a:sym typeface="Constantia"/>
              </a:defRPr>
            </a:lvl4pPr>
            <a:lvl5pPr marL="2286000" marR="0" lvl="4" indent="-228600" algn="l">
              <a:lnSpc>
                <a:spcPct val="100000"/>
              </a:lnSpc>
              <a:spcBef>
                <a:spcPts val="180"/>
              </a:spcBef>
              <a:spcAft>
                <a:spcPts val="0"/>
              </a:spcAft>
              <a:buClr>
                <a:schemeClr val="accent4"/>
              </a:buClr>
              <a:buSzPts val="585"/>
              <a:buFont typeface="Noto Sans Symbols"/>
              <a:buNone/>
              <a:defRPr sz="9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83" name="Google Shape;83;p18"/>
          <p:cNvSpPr txBox="1">
            <a:spLocks noGrp="1"/>
          </p:cNvSpPr>
          <p:nvPr>
            <p:ph type="body" idx="2"/>
          </p:nvPr>
        </p:nvSpPr>
        <p:spPr>
          <a:xfrm>
            <a:off x="3575050" y="1676400"/>
            <a:ext cx="5111750" cy="4572000"/>
          </a:xfrm>
          <a:prstGeom prst="rect">
            <a:avLst/>
          </a:prstGeom>
          <a:noFill/>
          <a:ln>
            <a:noFill/>
          </a:ln>
        </p:spPr>
        <p:txBody>
          <a:bodyPr spcFirstLastPara="1" wrap="square" lIns="91425" tIns="91425" rIns="91425" bIns="91425" anchor="t" anchorCtr="0">
            <a:noAutofit/>
          </a:bodyPr>
          <a:lstStyle>
            <a:lvl1pPr marL="457200" marR="0" lvl="0" indent="-397510" algn="l">
              <a:lnSpc>
                <a:spcPct val="100000"/>
              </a:lnSpc>
              <a:spcBef>
                <a:spcPts val="560"/>
              </a:spcBef>
              <a:spcAft>
                <a:spcPts val="0"/>
              </a:spcAft>
              <a:buClr>
                <a:schemeClr val="accent3"/>
              </a:buClr>
              <a:buSzPts val="2660"/>
              <a:buFont typeface="Noto Sans Symbols"/>
              <a:buChar char="●"/>
              <a:defRPr sz="2800" b="0" i="0" u="none" strike="noStrike" cap="none">
                <a:solidFill>
                  <a:schemeClr val="dk1"/>
                </a:solidFill>
                <a:latin typeface="Constantia"/>
                <a:ea typeface="Constantia"/>
                <a:cs typeface="Constantia"/>
                <a:sym typeface="Constantia"/>
              </a:defRPr>
            </a:lvl1pPr>
            <a:lvl2pPr marL="914400" marR="0" lvl="1" indent="-368935" algn="l">
              <a:lnSpc>
                <a:spcPct val="100000"/>
              </a:lnSpc>
              <a:spcBef>
                <a:spcPts val="520"/>
              </a:spcBef>
              <a:spcAft>
                <a:spcPts val="0"/>
              </a:spcAft>
              <a:buClr>
                <a:schemeClr val="accent1"/>
              </a:buClr>
              <a:buSzPts val="2210"/>
              <a:buFont typeface="Noto Sans Symbols"/>
              <a:buChar char="●"/>
              <a:defRPr sz="2600" b="0" i="0" u="none" strike="noStrike" cap="none">
                <a:solidFill>
                  <a:schemeClr val="dk1"/>
                </a:solidFill>
                <a:latin typeface="Constantia"/>
                <a:ea typeface="Constantia"/>
                <a:cs typeface="Constantia"/>
                <a:sym typeface="Constantia"/>
              </a:defRPr>
            </a:lvl2pPr>
            <a:lvl3pPr marL="1371600" marR="0" lvl="2" indent="-335280" algn="l">
              <a:lnSpc>
                <a:spcPct val="100000"/>
              </a:lnSpc>
              <a:spcBef>
                <a:spcPts val="480"/>
              </a:spcBef>
              <a:spcAft>
                <a:spcPts val="0"/>
              </a:spcAft>
              <a:buClr>
                <a:schemeClr val="accent2"/>
              </a:buClr>
              <a:buSzPts val="1680"/>
              <a:buFont typeface="Noto Sans Symbols"/>
              <a:buChar char="●"/>
              <a:defRPr sz="2400" b="0" i="0" u="none" strike="noStrike" cap="none">
                <a:solidFill>
                  <a:schemeClr val="dk1"/>
                </a:solidFill>
                <a:latin typeface="Constantia"/>
                <a:ea typeface="Constantia"/>
                <a:cs typeface="Constantia"/>
                <a:sym typeface="Constantia"/>
              </a:defRPr>
            </a:lvl3pPr>
            <a:lvl4pPr marL="1828800" marR="0" lvl="3" indent="-311150" algn="l">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02895" algn="l">
              <a:lnSpc>
                <a:spcPct val="100000"/>
              </a:lnSpc>
              <a:spcBef>
                <a:spcPts val="360"/>
              </a:spcBef>
              <a:spcAft>
                <a:spcPts val="0"/>
              </a:spcAft>
              <a:buClr>
                <a:schemeClr val="accent4"/>
              </a:buClr>
              <a:buSzPts val="1170"/>
              <a:buFont typeface="Noto Sans Symbols"/>
              <a:buChar char="●"/>
              <a:defRPr sz="1800" b="0" i="0" u="none" strike="noStrike" cap="none">
                <a:solidFill>
                  <a:schemeClr val="dk1"/>
                </a:solidFill>
                <a:latin typeface="Constantia"/>
                <a:ea typeface="Constantia"/>
                <a:cs typeface="Constantia"/>
                <a:sym typeface="Constantia"/>
              </a:defRPr>
            </a:lvl5pPr>
            <a:lvl6pPr marL="2743200" marR="0" lvl="5" indent="-320039" algn="l">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84" name="Google Shape;84;p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85" name="Google Shape;85;p18"/>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200">
                <a:solidFill>
                  <a:srgbClr val="035C75"/>
                </a:solidFill>
                <a:latin typeface="Constantia"/>
                <a:ea typeface="Constantia"/>
                <a:cs typeface="Constantia"/>
                <a:sym typeface="Constantia"/>
              </a:defRPr>
            </a:lvl1pPr>
            <a:lvl2pPr marR="0" lvl="1"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2pPr>
            <a:lvl3pPr marR="0" lvl="2"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3pPr>
            <a:lvl4pPr marR="0" lvl="3"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4pPr>
            <a:lvl5pPr marR="0" lvl="4"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5pPr>
            <a:lvl6pPr marR="0" lvl="5"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6pPr>
            <a:lvl7pPr marR="0" lvl="6"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7pPr>
            <a:lvl8pPr marR="0" lvl="7"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8pPr>
            <a:lvl9pPr marR="0" lvl="8" algn="l">
              <a:lnSpc>
                <a:spcPct val="100000"/>
              </a:lnSpc>
              <a:spcBef>
                <a:spcPts val="0"/>
              </a:spcBef>
              <a:spcAft>
                <a:spcPts val="0"/>
              </a:spcAft>
              <a:buSzPts val="1400"/>
              <a:buNone/>
              <a:defRPr sz="1800" b="0" i="0" u="none" strike="noStrike" cap="none">
                <a:solidFill>
                  <a:schemeClr val="dk1"/>
                </a:solidFill>
                <a:latin typeface="Constantia"/>
                <a:ea typeface="Constantia"/>
                <a:cs typeface="Constantia"/>
                <a:sym typeface="Constantia"/>
              </a:defRPr>
            </a:lvl9pPr>
          </a:lstStyle>
          <a:p>
            <a:endParaRPr/>
          </a:p>
        </p:txBody>
      </p:sp>
      <p:sp>
        <p:nvSpPr>
          <p:cNvPr id="86" name="Google Shape;86;p18"/>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tile tx="0" ty="0" sx="65000" sy="65000" flip="none" algn="tl"/>
        </a:blipFill>
        <a:effectLst/>
      </p:bgPr>
    </p:bg>
    <p:spTree>
      <p:nvGrpSpPr>
        <p:cNvPr id="1" name="Shape 9"/>
        <p:cNvGrpSpPr/>
        <p:nvPr/>
      </p:nvGrpSpPr>
      <p:grpSpPr>
        <a:xfrm>
          <a:off x="0" y="0"/>
          <a:ext cx="0" cy="0"/>
          <a:chOff x="0" y="0"/>
          <a:chExt cx="0" cy="0"/>
        </a:xfrm>
      </p:grpSpPr>
      <p:sp>
        <p:nvSpPr>
          <p:cNvPr id="10" name="Google Shape;10;p8"/>
          <p:cNvSpPr/>
          <p:nvPr/>
        </p:nvSpPr>
        <p:spPr>
          <a:xfrm>
            <a:off x="-9525" y="-7144"/>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313"/>
                </a:srgbClr>
              </a:gs>
              <a:gs pos="100000">
                <a:srgbClr val="00E9F7">
                  <a:alpha val="54509"/>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sp>
        <p:nvSpPr>
          <p:cNvPr id="11" name="Google Shape;11;p8"/>
          <p:cNvSpPr/>
          <p:nvPr/>
        </p:nvSpPr>
        <p:spPr>
          <a:xfrm>
            <a:off x="4381500" y="-7144"/>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sp>
        <p:nvSpPr>
          <p:cNvPr id="12" name="Google Shape;12;p8"/>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8"/>
          <p:cNvSpPr txBox="1">
            <a:spLocks noGrp="1"/>
          </p:cNvSpPr>
          <p:nvPr>
            <p:ph type="body" idx="1"/>
          </p:nvPr>
        </p:nvSpPr>
        <p:spPr>
          <a:xfrm>
            <a:off x="457200" y="1935480"/>
            <a:ext cx="8229600" cy="4389120"/>
          </a:xfrm>
          <a:prstGeom prst="rect">
            <a:avLst/>
          </a:prstGeom>
          <a:noFill/>
          <a:ln>
            <a:noFill/>
          </a:ln>
        </p:spPr>
        <p:txBody>
          <a:bodyPr spcFirstLastPara="1" wrap="square" lIns="91425" tIns="91425" rIns="91425" bIns="91425" anchor="t" anchorCtr="0">
            <a:noAutofit/>
          </a:bodyPr>
          <a:lstStyle>
            <a:lvl1pPr marL="457200" marR="0" lvl="0" indent="-385445" algn="l" rtl="0">
              <a:lnSpc>
                <a:spcPct val="100000"/>
              </a:lnSpc>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l" rtl="0">
              <a:lnSpc>
                <a:spcPct val="100000"/>
              </a:lnSpc>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l" rtl="0">
              <a:lnSpc>
                <a:spcPct val="100000"/>
              </a:lnSpc>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l" rtl="0">
              <a:lnSpc>
                <a:spcPct val="100000"/>
              </a:lnSpc>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l" rtl="0">
              <a:lnSpc>
                <a:spcPct val="100000"/>
              </a:lnSpc>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l" rtl="0">
              <a:lnSpc>
                <a:spcPct val="100000"/>
              </a:lnSpc>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lnSpc>
                <a:spcPct val="100000"/>
              </a:lnSpc>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lnSpc>
                <a:spcPct val="100000"/>
              </a:lnSpc>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lnSpc>
                <a:spcPct val="100000"/>
              </a:lnSpc>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4" name="Google Shape;14;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D0E9ED"/>
                </a:solidFill>
                <a:latin typeface="Constantia"/>
                <a:ea typeface="Constantia"/>
                <a:cs typeface="Constantia"/>
                <a:sym typeface="Constant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9pPr>
          </a:lstStyle>
          <a:p>
            <a:endParaRPr/>
          </a:p>
        </p:txBody>
      </p:sp>
      <p:sp>
        <p:nvSpPr>
          <p:cNvPr id="15" name="Google Shape;15;p8"/>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D0E9ED"/>
                </a:solidFill>
                <a:latin typeface="Constantia"/>
                <a:ea typeface="Constantia"/>
                <a:cs typeface="Constantia"/>
                <a:sym typeface="Constant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onstantia"/>
                <a:ea typeface="Constantia"/>
                <a:cs typeface="Constantia"/>
                <a:sym typeface="Constantia"/>
              </a:defRPr>
            </a:lvl9pPr>
          </a:lstStyle>
          <a:p>
            <a:endParaRPr/>
          </a:p>
        </p:txBody>
      </p:sp>
      <p:sp>
        <p:nvSpPr>
          <p:cNvPr id="16" name="Google Shape;16;p8"/>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D0E9ED"/>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grpSp>
        <p:nvGrpSpPr>
          <p:cNvPr id="17" name="Google Shape;17;p8"/>
          <p:cNvGrpSpPr/>
          <p:nvPr/>
        </p:nvGrpSpPr>
        <p:grpSpPr>
          <a:xfrm>
            <a:off x="-29294" y="-16113"/>
            <a:ext cx="9198255" cy="1086266"/>
            <a:chOff x="-29322" y="-1971"/>
            <a:chExt cx="9198255" cy="1086266"/>
          </a:xfrm>
        </p:grpSpPr>
        <p:sp>
          <p:nvSpPr>
            <p:cNvPr id="18" name="Google Shape;18;p8"/>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sp>
          <p:nvSpPr>
            <p:cNvPr id="19" name="Google Shape;19;p8"/>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65000" sy="65000" flip="none" algn="tl"/>
        </a:blipFill>
        <a:effectLst/>
      </p:bgPr>
    </p:bg>
    <p:spTree>
      <p:nvGrpSpPr>
        <p:cNvPr id="1" name="Shape 26"/>
        <p:cNvGrpSpPr/>
        <p:nvPr/>
      </p:nvGrpSpPr>
      <p:grpSpPr>
        <a:xfrm>
          <a:off x="0" y="0"/>
          <a:ext cx="0" cy="0"/>
          <a:chOff x="0" y="0"/>
          <a:chExt cx="0" cy="0"/>
        </a:xfrm>
      </p:grpSpPr>
      <p:sp>
        <p:nvSpPr>
          <p:cNvPr id="27" name="Google Shape;27;p10"/>
          <p:cNvSpPr/>
          <p:nvPr/>
        </p:nvSpPr>
        <p:spPr>
          <a:xfrm>
            <a:off x="-9525" y="-7144"/>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313"/>
                </a:srgbClr>
              </a:gs>
              <a:gs pos="100000">
                <a:srgbClr val="00E9F7">
                  <a:alpha val="54509"/>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sp>
        <p:nvSpPr>
          <p:cNvPr id="28" name="Google Shape;28;p10"/>
          <p:cNvSpPr/>
          <p:nvPr/>
        </p:nvSpPr>
        <p:spPr>
          <a:xfrm>
            <a:off x="4381500" y="-7144"/>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411"/>
                </a:srgbClr>
              </a:gs>
              <a:gs pos="80000">
                <a:srgbClr val="0099E4">
                  <a:alpha val="44313"/>
                </a:srgbClr>
              </a:gs>
              <a:gs pos="100000">
                <a:srgbClr val="0099E4">
                  <a:alpha val="44313"/>
                </a:srgbClr>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sp>
        <p:nvSpPr>
          <p:cNvPr id="29" name="Google Shape;29;p10"/>
          <p:cNvSpPr txBox="1">
            <a:spLocks noGrp="1"/>
          </p:cNvSpPr>
          <p:nvPr>
            <p:ph type="title"/>
          </p:nvPr>
        </p:nvSpPr>
        <p:spPr>
          <a:xfrm>
            <a:off x="457200" y="704088"/>
            <a:ext cx="8229600" cy="1143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10"/>
          <p:cNvSpPr txBox="1">
            <a:spLocks noGrp="1"/>
          </p:cNvSpPr>
          <p:nvPr>
            <p:ph type="body" idx="1"/>
          </p:nvPr>
        </p:nvSpPr>
        <p:spPr>
          <a:xfrm>
            <a:off x="457200" y="1935480"/>
            <a:ext cx="8229600" cy="4389120"/>
          </a:xfrm>
          <a:prstGeom prst="rect">
            <a:avLst/>
          </a:prstGeom>
          <a:noFill/>
          <a:ln>
            <a:noFill/>
          </a:ln>
        </p:spPr>
        <p:txBody>
          <a:bodyPr spcFirstLastPara="1" wrap="square" lIns="91425" tIns="91425" rIns="91425" bIns="91425" anchor="t" anchorCtr="0">
            <a:noAutofit/>
          </a:bodyPr>
          <a:lstStyle>
            <a:lvl1pPr marL="457200" marR="0" lvl="0" indent="-385445" algn="l" rtl="0">
              <a:lnSpc>
                <a:spcPct val="100000"/>
              </a:lnSpc>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l" rtl="0">
              <a:lnSpc>
                <a:spcPct val="100000"/>
              </a:lnSpc>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l" rtl="0">
              <a:lnSpc>
                <a:spcPct val="100000"/>
              </a:lnSpc>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l" rtl="0">
              <a:lnSpc>
                <a:spcPct val="100000"/>
              </a:lnSpc>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l" rtl="0">
              <a:lnSpc>
                <a:spcPct val="100000"/>
              </a:lnSpc>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l" rtl="0">
              <a:lnSpc>
                <a:spcPct val="100000"/>
              </a:lnSpc>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lnSpc>
                <a:spcPct val="100000"/>
              </a:lnSpc>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lnSpc>
                <a:spcPct val="100000"/>
              </a:lnSpc>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lnSpc>
                <a:spcPct val="100000"/>
              </a:lnSpc>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1" name="Google Shape;31;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35C75"/>
                </a:solidFill>
                <a:latin typeface="Constantia"/>
                <a:ea typeface="Constantia"/>
                <a:cs typeface="Constantia"/>
                <a:sym typeface="Constant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9pPr>
          </a:lstStyle>
          <a:p>
            <a:endParaRPr/>
          </a:p>
        </p:txBody>
      </p:sp>
      <p:sp>
        <p:nvSpPr>
          <p:cNvPr id="32" name="Google Shape;32;p10"/>
          <p:cNvSpPr txBox="1">
            <a:spLocks noGrp="1"/>
          </p:cNvSpPr>
          <p:nvPr>
            <p:ph type="ftr" idx="11"/>
          </p:nvPr>
        </p:nvSpPr>
        <p:spPr>
          <a:xfrm>
            <a:off x="2667000" y="6356350"/>
            <a:ext cx="3352800" cy="365125"/>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35C75"/>
                </a:solidFill>
                <a:latin typeface="Constantia"/>
                <a:ea typeface="Constantia"/>
                <a:cs typeface="Constantia"/>
                <a:sym typeface="Constant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onstantia"/>
                <a:ea typeface="Constantia"/>
                <a:cs typeface="Constantia"/>
                <a:sym typeface="Constantia"/>
              </a:defRPr>
            </a:lvl9pPr>
          </a:lstStyle>
          <a:p>
            <a:endParaRPr/>
          </a:p>
        </p:txBody>
      </p:sp>
      <p:sp>
        <p:nvSpPr>
          <p:cNvPr id="33" name="Google Shape;33;p10"/>
          <p:cNvSpPr txBox="1">
            <a:spLocks noGrp="1"/>
          </p:cNvSpPr>
          <p:nvPr>
            <p:ph type="sldNum" idx="12"/>
          </p:nvPr>
        </p:nvSpPr>
        <p:spPr>
          <a:xfrm>
            <a:off x="7924800" y="6356350"/>
            <a:ext cx="762000" cy="365125"/>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035C75"/>
                </a:solidFill>
                <a:latin typeface="Constantia"/>
                <a:ea typeface="Constantia"/>
                <a:cs typeface="Constantia"/>
                <a:sym typeface="Constantia"/>
              </a:defRPr>
            </a:lvl9pPr>
          </a:lstStyle>
          <a:p>
            <a:pPr marL="0" lvl="0" indent="0" algn="r" rtl="0">
              <a:spcBef>
                <a:spcPts val="0"/>
              </a:spcBef>
              <a:spcAft>
                <a:spcPts val="0"/>
              </a:spcAft>
              <a:buNone/>
            </a:pPr>
            <a:fld id="{00000000-1234-1234-1234-123412341234}" type="slidenum">
              <a:rPr lang="es-MX"/>
              <a:t>‹Nº›</a:t>
            </a:fld>
            <a:endParaRPr/>
          </a:p>
        </p:txBody>
      </p:sp>
      <p:grpSp>
        <p:nvGrpSpPr>
          <p:cNvPr id="34" name="Google Shape;34;p10"/>
          <p:cNvGrpSpPr/>
          <p:nvPr/>
        </p:nvGrpSpPr>
        <p:grpSpPr>
          <a:xfrm>
            <a:off x="-29294" y="-16113"/>
            <a:ext cx="9198255" cy="1086266"/>
            <a:chOff x="-29322" y="-1971"/>
            <a:chExt cx="9198255" cy="1086266"/>
          </a:xfrm>
        </p:grpSpPr>
        <p:sp>
          <p:nvSpPr>
            <p:cNvPr id="35" name="Google Shape;35;p10"/>
            <p:cNvSpPr/>
            <p:nvPr/>
          </p:nvSpPr>
          <p:spPr>
            <a:xfrm rot="-164308">
              <a:off x="-19045" y="216550"/>
              <a:ext cx="9163050" cy="649224"/>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sp>
          <p:nvSpPr>
            <p:cNvPr id="36" name="Google Shape;36;p10"/>
            <p:cNvSpPr/>
            <p:nvPr/>
          </p:nvSpPr>
          <p:spPr>
            <a:xfrm rot="-164308">
              <a:off x="-14309" y="290003"/>
              <a:ext cx="9175812" cy="530352"/>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g.co/kgs/H9zaZn"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113"/>
        <p:cNvGrpSpPr/>
        <p:nvPr/>
      </p:nvGrpSpPr>
      <p:grpSpPr>
        <a:xfrm>
          <a:off x="0" y="0"/>
          <a:ext cx="0" cy="0"/>
          <a:chOff x="0" y="0"/>
          <a:chExt cx="0" cy="0"/>
        </a:xfrm>
      </p:grpSpPr>
      <p:pic>
        <p:nvPicPr>
          <p:cNvPr id="114" name="Google Shape;114;p1" descr="Foto de Pironio.jpg"/>
          <p:cNvPicPr preferRelativeResize="0"/>
          <p:nvPr/>
        </p:nvPicPr>
        <p:blipFill rotWithShape="1">
          <a:blip r:embed="rId3">
            <a:alphaModFix/>
          </a:blip>
          <a:srcRect/>
          <a:stretch/>
        </p:blipFill>
        <p:spPr>
          <a:xfrm>
            <a:off x="531625" y="692700"/>
            <a:ext cx="4385925" cy="5530349"/>
          </a:xfrm>
          <a:prstGeom prst="rect">
            <a:avLst/>
          </a:prstGeom>
          <a:noFill/>
          <a:ln>
            <a:noFill/>
          </a:ln>
        </p:spPr>
      </p:pic>
      <p:pic>
        <p:nvPicPr>
          <p:cNvPr id="115" name="Google Shape;115;p1"/>
          <p:cNvPicPr preferRelativeResize="0"/>
          <p:nvPr/>
        </p:nvPicPr>
        <p:blipFill rotWithShape="1">
          <a:blip r:embed="rId4">
            <a:alphaModFix/>
          </a:blip>
          <a:srcRect/>
          <a:stretch/>
        </p:blipFill>
        <p:spPr>
          <a:xfrm>
            <a:off x="5096525" y="1321975"/>
            <a:ext cx="3921650" cy="38984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ctrTitle"/>
          </p:nvPr>
        </p:nvSpPr>
        <p:spPr>
          <a:xfrm>
            <a:off x="533400" y="631100"/>
            <a:ext cx="2832600" cy="9537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s-MX"/>
              <a:t>CV  204</a:t>
            </a:r>
            <a:endParaRPr/>
          </a:p>
        </p:txBody>
      </p:sp>
      <p:sp>
        <p:nvSpPr>
          <p:cNvPr id="222" name="Google Shape;222;p10"/>
          <p:cNvSpPr txBox="1">
            <a:spLocks noGrp="1"/>
          </p:cNvSpPr>
          <p:nvPr>
            <p:ph type="subTitle" idx="1"/>
          </p:nvPr>
        </p:nvSpPr>
        <p:spPr>
          <a:xfrm>
            <a:off x="531900" y="1371598"/>
            <a:ext cx="8037000" cy="4476000"/>
          </a:xfrm>
          <a:prstGeom prst="rect">
            <a:avLst/>
          </a:prstGeom>
          <a:noFill/>
          <a:ln>
            <a:noFill/>
          </a:ln>
        </p:spPr>
        <p:txBody>
          <a:bodyPr spcFirstLastPara="1" wrap="square" lIns="91425" tIns="91425" rIns="91425" bIns="91425" anchor="t" anchorCtr="0">
            <a:noAutofit/>
          </a:bodyPr>
          <a:lstStyle/>
          <a:p>
            <a:pPr marL="0" lvl="0" indent="0" algn="r" rtl="0">
              <a:spcBef>
                <a:spcPts val="520"/>
              </a:spcBef>
              <a:spcAft>
                <a:spcPts val="0"/>
              </a:spcAft>
              <a:buNone/>
            </a:pPr>
            <a:r>
              <a:rPr lang="es-MX"/>
              <a:t>La </a:t>
            </a:r>
            <a:r>
              <a:rPr lang="es-MX" sz="3300"/>
              <a:t>pastoral juvenil necesita adquirir otra flexibilidad, y convocar a los jóvenes a eventos, a acontecimientos que cada tanto les ofrezcan un lugar donde no sólo reciban una formación, sino que también les permitan compartir la vida, celebrar, cantar, escuchar testimonios reales y experimentar el encuentro comunitario con el Dios vivo</a:t>
            </a:r>
            <a:r>
              <a:rPr lang="es-MX"/>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6"/>
          <p:cNvPicPr preferRelativeResize="0"/>
          <p:nvPr/>
        </p:nvPicPr>
        <p:blipFill rotWithShape="1">
          <a:blip r:embed="rId3">
            <a:alphaModFix/>
          </a:blip>
          <a:srcRect/>
          <a:stretch/>
        </p:blipFill>
        <p:spPr>
          <a:xfrm>
            <a:off x="8201890" y="5915890"/>
            <a:ext cx="942109" cy="874438"/>
          </a:xfrm>
          <a:prstGeom prst="rect">
            <a:avLst/>
          </a:prstGeom>
          <a:noFill/>
          <a:ln>
            <a:noFill/>
          </a:ln>
        </p:spPr>
      </p:pic>
      <p:sp>
        <p:nvSpPr>
          <p:cNvPr id="195" name="Google Shape;195;p6"/>
          <p:cNvSpPr txBox="1"/>
          <p:nvPr/>
        </p:nvSpPr>
        <p:spPr>
          <a:xfrm>
            <a:off x="294300" y="936033"/>
            <a:ext cx="8555400" cy="3858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es-MX" sz="2300"/>
              <a:t>2</a:t>
            </a:r>
            <a:r>
              <a:rPr lang="es-MX" sz="2300" b="1">
                <a:solidFill>
                  <a:srgbClr val="FFFF00"/>
                </a:solidFill>
              </a:rPr>
              <a:t>230. Además de la pastoral habitual que realizan las parroquias y los movimientos, según determinados esquemas, es muy importante dar lugar a una “pastoral popular juvenil”, que tiene otro estilo, otros tiempos, otro ritmo, otra metodología. Consiste en una pastoral más amplia y flexible que estimule, en los distintos lugares donde se mueven los jóvenes reales, (...) </a:t>
            </a:r>
            <a:endParaRPr sz="2300" b="1">
              <a:solidFill>
                <a:srgbClr val="FFFF00"/>
              </a:solidFill>
            </a:endParaRPr>
          </a:p>
          <a:p>
            <a:pPr marL="0" lvl="0" indent="0" algn="l" rtl="0">
              <a:spcBef>
                <a:spcPts val="0"/>
              </a:spcBef>
              <a:spcAft>
                <a:spcPts val="0"/>
              </a:spcAft>
              <a:buNone/>
            </a:pPr>
            <a:endParaRPr sz="2300"/>
          </a:p>
        </p:txBody>
      </p:sp>
      <p:sp>
        <p:nvSpPr>
          <p:cNvPr id="196" name="Google Shape;196;p6"/>
          <p:cNvSpPr txBox="1"/>
          <p:nvPr/>
        </p:nvSpPr>
        <p:spPr>
          <a:xfrm>
            <a:off x="572100" y="3884401"/>
            <a:ext cx="7999800" cy="24870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es-MX" sz="2300">
                <a:solidFill>
                  <a:srgbClr val="FFFF00"/>
                </a:solidFill>
              </a:rPr>
              <a:t>Se trata ante todo de no ponerles tantos obstáculos, normas, controles y marcos obligatorios a esos jóvenes creyentes que son líderes naturales en los barrios y en diversos ambientes. Sólo hay que acompañarlos y estimularlos, confiando un poco más en la genialidad del Espíritu Santo que actúa como quiere.</a:t>
            </a:r>
            <a:endParaRPr sz="230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7"/>
          <p:cNvSpPr txBox="1">
            <a:spLocks noGrp="1"/>
          </p:cNvSpPr>
          <p:nvPr>
            <p:ph type="ctrTitle"/>
          </p:nvPr>
        </p:nvSpPr>
        <p:spPr>
          <a:xfrm>
            <a:off x="803564" y="680475"/>
            <a:ext cx="7873800" cy="1828800"/>
          </a:xfrm>
          <a:prstGeom prst="rect">
            <a:avLst/>
          </a:prstGeom>
          <a:noFill/>
          <a:ln>
            <a:noFill/>
          </a:ln>
        </p:spPr>
        <p:txBody>
          <a:bodyPr spcFirstLastPara="1" wrap="square" lIns="91425" tIns="91425" rIns="91425" bIns="91425" anchor="b" anchorCtr="0">
            <a:noAutofit/>
          </a:bodyPr>
          <a:lstStyle/>
          <a:p>
            <a:pPr marL="0" lvl="0" indent="0" algn="r" rtl="0">
              <a:lnSpc>
                <a:spcPct val="100000"/>
              </a:lnSpc>
              <a:spcBef>
                <a:spcPts val="0"/>
              </a:spcBef>
              <a:spcAft>
                <a:spcPts val="0"/>
              </a:spcAft>
              <a:buSzPts val="5600"/>
              <a:buNone/>
            </a:pPr>
            <a:r>
              <a:rPr lang="es-MX"/>
              <a:t>Algunos Criterios PASTORALES</a:t>
            </a:r>
            <a:endParaRPr/>
          </a:p>
        </p:txBody>
      </p:sp>
      <p:sp>
        <p:nvSpPr>
          <p:cNvPr id="203" name="Google Shape;203;p7"/>
          <p:cNvSpPr txBox="1">
            <a:spLocks noGrp="1"/>
          </p:cNvSpPr>
          <p:nvPr>
            <p:ph type="subTitle" idx="1"/>
          </p:nvPr>
        </p:nvSpPr>
        <p:spPr>
          <a:xfrm>
            <a:off x="290950" y="2345400"/>
            <a:ext cx="8714400" cy="3376500"/>
          </a:xfrm>
          <a:prstGeom prst="rect">
            <a:avLst/>
          </a:prstGeom>
          <a:noFill/>
          <a:ln>
            <a:noFill/>
          </a:ln>
        </p:spPr>
        <p:txBody>
          <a:bodyPr spcFirstLastPara="1" wrap="square" lIns="91425" tIns="91425" rIns="91425" bIns="91425" anchor="t" anchorCtr="0">
            <a:noAutofit/>
          </a:bodyPr>
          <a:lstStyle/>
          <a:p>
            <a:pPr marL="457200" marR="0" lvl="0" indent="-419100" algn="just" rtl="0">
              <a:lnSpc>
                <a:spcPct val="115000"/>
              </a:lnSpc>
              <a:spcBef>
                <a:spcPts val="120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Espiritualidad Encarnada</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Comunidades celebrativas y misioneras</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Transformadora de la realidad</a:t>
            </a:r>
            <a:endParaRPr sz="3000">
              <a:solidFill>
                <a:srgbClr val="FF00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00FF"/>
              </a:buClr>
              <a:buSzPts val="3000"/>
              <a:buFont typeface="Arial"/>
              <a:buChar char="●"/>
            </a:pPr>
            <a:r>
              <a:rPr lang="es-MX" sz="3000">
                <a:solidFill>
                  <a:srgbClr val="FF00FF"/>
                </a:solidFill>
                <a:latin typeface="Calibri"/>
                <a:ea typeface="Calibri"/>
                <a:cs typeface="Calibri"/>
                <a:sym typeface="Calibri"/>
              </a:rPr>
              <a:t>Acompañando personas y procesos</a:t>
            </a:r>
            <a:endParaRPr sz="3000">
              <a:solidFill>
                <a:srgbClr val="FF00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00FF"/>
              </a:buClr>
              <a:buSzPts val="3000"/>
              <a:buFont typeface="Arial"/>
              <a:buChar char="●"/>
            </a:pPr>
            <a:r>
              <a:rPr lang="es-MX" sz="3000">
                <a:solidFill>
                  <a:srgbClr val="FF00FF"/>
                </a:solidFill>
                <a:latin typeface="Calibri"/>
                <a:ea typeface="Calibri"/>
                <a:cs typeface="Calibri"/>
                <a:sym typeface="Calibri"/>
              </a:rPr>
              <a:t>Trabajando todos los niveles de acción pastoral: MASIVO, ESPORÁDICO Y MILITANCIA.</a:t>
            </a:r>
            <a:endParaRPr sz="3000">
              <a:solidFill>
                <a:srgbClr val="FF00FF"/>
              </a:solidFill>
              <a:latin typeface="Calibri"/>
              <a:ea typeface="Calibri"/>
              <a:cs typeface="Calibri"/>
              <a:sym typeface="Calibri"/>
            </a:endParaRPr>
          </a:p>
          <a:p>
            <a:pPr marL="0" lvl="0" indent="0" algn="r" rtl="0">
              <a:lnSpc>
                <a:spcPct val="100000"/>
              </a:lnSpc>
              <a:spcBef>
                <a:spcPts val="520"/>
              </a:spcBef>
              <a:spcAft>
                <a:spcPts val="0"/>
              </a:spcAft>
              <a:buSzPts val="2470"/>
              <a:buNone/>
            </a:pPr>
            <a:endParaRPr>
              <a:latin typeface="Calibri"/>
              <a:ea typeface="Calibri"/>
              <a:cs typeface="Calibri"/>
              <a:sym typeface="Calibri"/>
            </a:endParaRPr>
          </a:p>
        </p:txBody>
      </p:sp>
      <p:pic>
        <p:nvPicPr>
          <p:cNvPr id="204" name="Google Shape;204;p7"/>
          <p:cNvPicPr preferRelativeResize="0"/>
          <p:nvPr/>
        </p:nvPicPr>
        <p:blipFill rotWithShape="1">
          <a:blip r:embed="rId3">
            <a:alphaModFix/>
          </a:blip>
          <a:srcRect/>
          <a:stretch/>
        </p:blipFill>
        <p:spPr>
          <a:xfrm>
            <a:off x="8201890" y="5915890"/>
            <a:ext cx="942109" cy="87443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8"/>
          <p:cNvSpPr txBox="1">
            <a:spLocks noGrp="1"/>
          </p:cNvSpPr>
          <p:nvPr>
            <p:ph type="ctrTitle"/>
          </p:nvPr>
        </p:nvSpPr>
        <p:spPr>
          <a:xfrm>
            <a:off x="533400" y="1475925"/>
            <a:ext cx="2790300" cy="10278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s-MX"/>
              <a:t>Cv209</a:t>
            </a:r>
            <a:endParaRPr/>
          </a:p>
        </p:txBody>
      </p:sp>
      <p:sp>
        <p:nvSpPr>
          <p:cNvPr id="211" name="Google Shape;211;p8"/>
          <p:cNvSpPr txBox="1">
            <a:spLocks noGrp="1"/>
          </p:cNvSpPr>
          <p:nvPr>
            <p:ph type="subTitle" idx="1"/>
          </p:nvPr>
        </p:nvSpPr>
        <p:spPr>
          <a:xfrm>
            <a:off x="210824" y="2261300"/>
            <a:ext cx="8540400" cy="3505200"/>
          </a:xfrm>
          <a:prstGeom prst="rect">
            <a:avLst/>
          </a:prstGeom>
          <a:noFill/>
          <a:ln>
            <a:noFill/>
          </a:ln>
        </p:spPr>
        <p:txBody>
          <a:bodyPr spcFirstLastPara="1" wrap="square" lIns="91425" tIns="91425" rIns="91425" bIns="91425" anchor="t" anchorCtr="0">
            <a:noAutofit/>
          </a:bodyPr>
          <a:lstStyle/>
          <a:p>
            <a:pPr marL="0" lvl="0" indent="0" algn="r" rtl="0">
              <a:spcBef>
                <a:spcPts val="520"/>
              </a:spcBef>
              <a:spcAft>
                <a:spcPts val="0"/>
              </a:spcAft>
              <a:buNone/>
            </a:pPr>
            <a:r>
              <a:rPr lang="es-MX" sz="3200"/>
              <a:t>209. Sólo quisiera destacar brevemente que la pastoral juvenil implica dos grandes líneas de acción. Una es la búsqueda, la convocatoria, el llamado que atraiga a nuevos jóvenes a la experiencia del Señor. La otra es el crecimiento, el desarrollo de un camino de maduración de los que ya han hecho esa experiencia.</a:t>
            </a: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9"/>
          <p:cNvSpPr txBox="1">
            <a:spLocks noGrp="1"/>
          </p:cNvSpPr>
          <p:nvPr>
            <p:ph type="ctrTitle"/>
          </p:nvPr>
        </p:nvSpPr>
        <p:spPr>
          <a:xfrm>
            <a:off x="803575" y="680475"/>
            <a:ext cx="7873800" cy="3021900"/>
          </a:xfrm>
          <a:prstGeom prst="rect">
            <a:avLst/>
          </a:prstGeom>
          <a:noFill/>
          <a:ln>
            <a:noFill/>
          </a:ln>
        </p:spPr>
        <p:txBody>
          <a:bodyPr spcFirstLastPara="1" wrap="square" lIns="91425" tIns="91425" rIns="91425" bIns="91425" anchor="b" anchorCtr="0">
            <a:noAutofit/>
          </a:bodyPr>
          <a:lstStyle/>
          <a:p>
            <a:pPr marL="0" lvl="0" indent="0" algn="r" rtl="0">
              <a:lnSpc>
                <a:spcPct val="100000"/>
              </a:lnSpc>
              <a:spcBef>
                <a:spcPts val="0"/>
              </a:spcBef>
              <a:spcAft>
                <a:spcPts val="0"/>
              </a:spcAft>
              <a:buSzPts val="5600"/>
              <a:buNone/>
            </a:pPr>
            <a:r>
              <a:rPr lang="es-MX"/>
              <a:t>Cómo  llevar adelante  la tarea como Vicaría de Jóvenes?</a:t>
            </a:r>
            <a:endParaRPr/>
          </a:p>
        </p:txBody>
      </p:sp>
      <p:sp>
        <p:nvSpPr>
          <p:cNvPr id="214" name="Google Shape;214;p9"/>
          <p:cNvSpPr txBox="1">
            <a:spLocks noGrp="1"/>
          </p:cNvSpPr>
          <p:nvPr>
            <p:ph type="subTitle" idx="1"/>
          </p:nvPr>
        </p:nvSpPr>
        <p:spPr>
          <a:xfrm>
            <a:off x="290950" y="2700000"/>
            <a:ext cx="8714400" cy="3021900"/>
          </a:xfrm>
          <a:prstGeom prst="rect">
            <a:avLst/>
          </a:prstGeom>
          <a:noFill/>
          <a:ln>
            <a:noFill/>
          </a:ln>
        </p:spPr>
        <p:txBody>
          <a:bodyPr spcFirstLastPara="1" wrap="square" lIns="91425" tIns="91425" rIns="91425" bIns="91425" anchor="t" anchorCtr="0">
            <a:noAutofit/>
          </a:bodyPr>
          <a:lstStyle/>
          <a:p>
            <a:pPr marL="0" marR="0" lvl="0" indent="0" algn="just" rtl="0">
              <a:lnSpc>
                <a:spcPct val="115000"/>
              </a:lnSpc>
              <a:spcBef>
                <a:spcPts val="1200"/>
              </a:spcBef>
              <a:spcAft>
                <a:spcPts val="0"/>
              </a:spcAft>
              <a:buNone/>
            </a:pPr>
            <a:endParaRPr sz="3500">
              <a:solidFill>
                <a:srgbClr val="FFFF00"/>
              </a:solidFill>
              <a:latin typeface="Calibri"/>
              <a:ea typeface="Calibri"/>
              <a:cs typeface="Calibri"/>
              <a:sym typeface="Calibri"/>
            </a:endParaRPr>
          </a:p>
          <a:p>
            <a:pPr marL="457200" marR="0" lvl="0" indent="-450850" algn="just" rtl="0">
              <a:lnSpc>
                <a:spcPct val="115000"/>
              </a:lnSpc>
              <a:spcBef>
                <a:spcPts val="0"/>
              </a:spcBef>
              <a:spcAft>
                <a:spcPts val="0"/>
              </a:spcAft>
              <a:buClr>
                <a:srgbClr val="FFFF00"/>
              </a:buClr>
              <a:buSzPts val="3500"/>
              <a:buFont typeface="Arial"/>
              <a:buChar char="●"/>
            </a:pPr>
            <a:r>
              <a:rPr lang="es-MX" sz="3500">
                <a:solidFill>
                  <a:srgbClr val="FFFF00"/>
                </a:solidFill>
                <a:latin typeface="Calibri"/>
                <a:ea typeface="Calibri"/>
                <a:cs typeface="Calibri"/>
                <a:sym typeface="Calibri"/>
              </a:rPr>
              <a:t>Acompañando personas y procesos</a:t>
            </a:r>
            <a:endParaRPr sz="3500">
              <a:solidFill>
                <a:srgbClr val="FFFF00"/>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500">
                <a:solidFill>
                  <a:srgbClr val="FFFF00"/>
                </a:solidFill>
                <a:latin typeface="Calibri"/>
                <a:ea typeface="Calibri"/>
                <a:cs typeface="Calibri"/>
                <a:sym typeface="Calibri"/>
              </a:rPr>
              <a:t>Trabajando todos los niveles de acción pastoral: MASIVO, ESPORÁDICO Y MILITANCIA</a:t>
            </a:r>
            <a:r>
              <a:rPr lang="es-MX" sz="3000">
                <a:solidFill>
                  <a:srgbClr val="FFFFFF"/>
                </a:solidFill>
                <a:latin typeface="Calibri"/>
                <a:ea typeface="Calibri"/>
                <a:cs typeface="Calibri"/>
                <a:sym typeface="Calibri"/>
              </a:rPr>
              <a:t>.</a:t>
            </a:r>
            <a:endParaRPr sz="3000">
              <a:solidFill>
                <a:srgbClr val="FFFFFF"/>
              </a:solidFill>
              <a:latin typeface="Calibri"/>
              <a:ea typeface="Calibri"/>
              <a:cs typeface="Calibri"/>
              <a:sym typeface="Calibri"/>
            </a:endParaRPr>
          </a:p>
          <a:p>
            <a:pPr marL="0" lvl="0" indent="0" algn="r" rtl="0">
              <a:lnSpc>
                <a:spcPct val="100000"/>
              </a:lnSpc>
              <a:spcBef>
                <a:spcPts val="520"/>
              </a:spcBef>
              <a:spcAft>
                <a:spcPts val="0"/>
              </a:spcAft>
              <a:buSzPts val="2470"/>
              <a:buNone/>
            </a:pPr>
            <a:endParaRPr>
              <a:latin typeface="Calibri"/>
              <a:ea typeface="Calibri"/>
              <a:cs typeface="Calibri"/>
              <a:sym typeface="Calibri"/>
            </a:endParaRPr>
          </a:p>
        </p:txBody>
      </p:sp>
      <p:pic>
        <p:nvPicPr>
          <p:cNvPr id="215" name="Google Shape;215;p9"/>
          <p:cNvPicPr preferRelativeResize="0"/>
          <p:nvPr/>
        </p:nvPicPr>
        <p:blipFill rotWithShape="1">
          <a:blip r:embed="rId3">
            <a:alphaModFix/>
          </a:blip>
          <a:srcRect/>
          <a:stretch/>
        </p:blipFill>
        <p:spPr>
          <a:xfrm>
            <a:off x="8201890" y="5915890"/>
            <a:ext cx="942109" cy="87443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pic>
        <p:nvPicPr>
          <p:cNvPr id="188" name="Google Shape;188;p5"/>
          <p:cNvPicPr preferRelativeResize="0"/>
          <p:nvPr/>
        </p:nvPicPr>
        <p:blipFill rotWithShape="1">
          <a:blip r:embed="rId3">
            <a:alphaModFix/>
          </a:blip>
          <a:srcRect/>
          <a:stretch/>
        </p:blipFill>
        <p:spPr>
          <a:xfrm>
            <a:off x="8201890" y="5915890"/>
            <a:ext cx="942109" cy="874438"/>
          </a:xfrm>
          <a:prstGeom prst="rect">
            <a:avLst/>
          </a:prstGeom>
          <a:noFill/>
          <a:ln>
            <a:noFill/>
          </a:ln>
        </p:spPr>
      </p:pic>
      <p:sp>
        <p:nvSpPr>
          <p:cNvPr id="189" name="Google Shape;189;p5"/>
          <p:cNvSpPr txBox="1"/>
          <p:nvPr/>
        </p:nvSpPr>
        <p:spPr>
          <a:xfrm>
            <a:off x="837950" y="1024950"/>
            <a:ext cx="6797400" cy="5765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es-MX"/>
              <a:t>207. </a:t>
            </a:r>
            <a:r>
              <a:rPr lang="es-MX" sz="3000" b="1">
                <a:solidFill>
                  <a:srgbClr val="FFFF00"/>
                </a:solidFill>
              </a:rPr>
              <a:t>De este modo, aprendiendo unos de otros, podremos reflejar mejor ese poliedro maravilloso que debe ser la Iglesia de Jesucristo. Ella puede atraer a los jóvenes precisamente porque no es una unidad monolítica, sino un entramado de dones variados que el Espíritu derrama incesantemente en ella, haciéndola siempre nueva a pesar de sus miserias. (CV 207)</a:t>
            </a:r>
            <a:endParaRPr sz="3000" b="1">
              <a:solidFill>
                <a:srgbClr val="FFFF00"/>
              </a:solidFill>
            </a:endParaRPr>
          </a:p>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pic>
        <p:nvPicPr>
          <p:cNvPr id="244" name="Google Shape;244;p1"/>
          <p:cNvPicPr preferRelativeResize="0"/>
          <p:nvPr/>
        </p:nvPicPr>
        <p:blipFill>
          <a:blip r:embed="rId3">
            <a:alphaModFix/>
          </a:blip>
          <a:stretch>
            <a:fillRect/>
          </a:stretch>
        </p:blipFill>
        <p:spPr>
          <a:xfrm>
            <a:off x="1240178" y="0"/>
            <a:ext cx="6663643" cy="68579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
          <p:cNvSpPr txBox="1">
            <a:spLocks noGrp="1"/>
          </p:cNvSpPr>
          <p:nvPr>
            <p:ph type="subTitle" idx="1"/>
          </p:nvPr>
        </p:nvSpPr>
        <p:spPr>
          <a:xfrm>
            <a:off x="818344" y="4693231"/>
            <a:ext cx="7854600" cy="714300"/>
          </a:xfrm>
          <a:prstGeom prst="rect">
            <a:avLst/>
          </a:prstGeom>
          <a:noFill/>
          <a:ln>
            <a:noFill/>
          </a:ln>
        </p:spPr>
        <p:txBody>
          <a:bodyPr spcFirstLastPara="1" wrap="square" lIns="0" tIns="45700" rIns="18275" bIns="45700" anchor="t" anchorCtr="0">
            <a:noAutofit/>
          </a:bodyPr>
          <a:lstStyle/>
          <a:p>
            <a:pPr marL="0" marR="45720" lvl="0" indent="0" algn="ctr" rtl="0">
              <a:lnSpc>
                <a:spcPct val="100000"/>
              </a:lnSpc>
              <a:spcBef>
                <a:spcPts val="960"/>
              </a:spcBef>
              <a:spcAft>
                <a:spcPts val="0"/>
              </a:spcAft>
              <a:buClr>
                <a:schemeClr val="accent3"/>
              </a:buClr>
              <a:buSzPts val="4560"/>
              <a:buFont typeface="Noto Sans Symbols"/>
              <a:buNone/>
            </a:pPr>
            <a:r>
              <a:rPr lang="es-MX" sz="7200" b="0" i="0" u="none" strike="noStrike" cap="none">
                <a:solidFill>
                  <a:schemeClr val="lt1"/>
                </a:solidFill>
                <a:latin typeface="Calibri"/>
                <a:ea typeface="Calibri"/>
                <a:cs typeface="Calibri"/>
                <a:sym typeface="Calibri"/>
              </a:rPr>
              <a:t>La </a:t>
            </a:r>
            <a:r>
              <a:rPr lang="es-MX" sz="7200" b="1" i="0" u="none" strike="noStrike" cap="none">
                <a:solidFill>
                  <a:srgbClr val="FF00FF"/>
                </a:solidFill>
                <a:latin typeface="Calibri"/>
                <a:ea typeface="Calibri"/>
                <a:cs typeface="Calibri"/>
                <a:sym typeface="Calibri"/>
              </a:rPr>
              <a:t>introculturación</a:t>
            </a:r>
            <a:endParaRPr sz="7200" b="1" i="0" u="none" strike="noStrike" cap="none">
              <a:solidFill>
                <a:srgbClr val="FF00FF"/>
              </a:solidFill>
              <a:latin typeface="Calibri"/>
              <a:ea typeface="Calibri"/>
              <a:cs typeface="Calibri"/>
              <a:sym typeface="Calibri"/>
            </a:endParaRPr>
          </a:p>
        </p:txBody>
      </p:sp>
      <p:sp>
        <p:nvSpPr>
          <p:cNvPr id="171" name="Google Shape;171;p2"/>
          <p:cNvSpPr/>
          <p:nvPr/>
        </p:nvSpPr>
        <p:spPr>
          <a:xfrm>
            <a:off x="625173" y="432820"/>
            <a:ext cx="7747200" cy="1159800"/>
          </a:xfrm>
          <a:prstGeom prst="rect">
            <a:avLst/>
          </a:prstGeom>
          <a:noFill/>
          <a:ln>
            <a:noFill/>
          </a:ln>
        </p:spPr>
        <p:txBody>
          <a:bodyPr spcFirstLastPara="1" wrap="square" lIns="91425" tIns="45700" rIns="91425" bIns="45700" anchor="t" anchorCtr="0">
            <a:noAutofit/>
          </a:bodyPr>
          <a:lstStyle/>
          <a:p>
            <a:pPr marL="0" marR="45720" lvl="0" indent="0" algn="ctr" rtl="0">
              <a:lnSpc>
                <a:spcPct val="100000"/>
              </a:lnSpc>
              <a:spcBef>
                <a:spcPts val="0"/>
              </a:spcBef>
              <a:spcAft>
                <a:spcPts val="0"/>
              </a:spcAft>
              <a:buClr>
                <a:srgbClr val="000000"/>
              </a:buClr>
              <a:buSzPts val="4400"/>
              <a:buFont typeface="Arial"/>
              <a:buNone/>
            </a:pPr>
            <a:r>
              <a:rPr lang="es-MX" sz="4400" b="0" i="0" u="none" strike="noStrike" cap="none">
                <a:solidFill>
                  <a:srgbClr val="FFFFFF"/>
                </a:solidFill>
                <a:latin typeface="Calibri"/>
                <a:ea typeface="Calibri"/>
                <a:cs typeface="Calibri"/>
                <a:sym typeface="Calibri"/>
              </a:rPr>
              <a:t>El desafío 2020… como en Caná </a:t>
            </a:r>
            <a:r>
              <a:rPr lang="es-MX" sz="4400" b="0" i="0" u="none" strike="noStrike" cap="none">
                <a:solidFill>
                  <a:srgbClr val="FFFFFF"/>
                </a:solidFill>
                <a:latin typeface="Overlock"/>
                <a:ea typeface="Overlock"/>
                <a:cs typeface="Overlock"/>
                <a:sym typeface="Overlock"/>
              </a:rPr>
              <a:t> </a:t>
            </a:r>
            <a:r>
              <a:rPr lang="es-MX" sz="7200" b="0" i="0" u="none" strike="noStrike" cap="none">
                <a:solidFill>
                  <a:srgbClr val="FFFFFF"/>
                </a:solidFill>
                <a:latin typeface="Overlock"/>
                <a:ea typeface="Overlock"/>
                <a:cs typeface="Overlock"/>
                <a:sym typeface="Overlock"/>
              </a:rPr>
              <a:t> </a:t>
            </a:r>
            <a:endParaRPr sz="2400" b="0" i="0" u="none" strike="noStrike" cap="none">
              <a:solidFill>
                <a:srgbClr val="000000"/>
              </a:solidFill>
              <a:latin typeface="Overlock"/>
              <a:ea typeface="Overlock"/>
              <a:cs typeface="Overlock"/>
              <a:sym typeface="Overlock"/>
            </a:endParaRPr>
          </a:p>
        </p:txBody>
      </p:sp>
      <p:pic>
        <p:nvPicPr>
          <p:cNvPr id="172" name="Google Shape;172;p2"/>
          <p:cNvPicPr preferRelativeResize="0"/>
          <p:nvPr/>
        </p:nvPicPr>
        <p:blipFill rotWithShape="1">
          <a:blip r:embed="rId3">
            <a:alphaModFix/>
          </a:blip>
          <a:srcRect/>
          <a:stretch/>
        </p:blipFill>
        <p:spPr>
          <a:xfrm>
            <a:off x="3394067" y="1902022"/>
            <a:ext cx="2209410" cy="3006745"/>
          </a:xfrm>
          <a:prstGeom prst="rect">
            <a:avLst/>
          </a:prstGeom>
          <a:noFill/>
          <a:ln>
            <a:noFill/>
          </a:ln>
        </p:spPr>
      </p:pic>
      <p:pic>
        <p:nvPicPr>
          <p:cNvPr id="173" name="Google Shape;173;p2"/>
          <p:cNvPicPr preferRelativeResize="0"/>
          <p:nvPr/>
        </p:nvPicPr>
        <p:blipFill rotWithShape="1">
          <a:blip r:embed="rId4">
            <a:alphaModFix/>
          </a:blip>
          <a:srcRect/>
          <a:stretch/>
        </p:blipFill>
        <p:spPr>
          <a:xfrm>
            <a:off x="8201890" y="5915890"/>
            <a:ext cx="942109" cy="8744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
          <p:cNvSpPr txBox="1">
            <a:spLocks noGrp="1"/>
          </p:cNvSpPr>
          <p:nvPr>
            <p:ph type="ctrTitle"/>
          </p:nvPr>
        </p:nvSpPr>
        <p:spPr>
          <a:xfrm>
            <a:off x="803564" y="680475"/>
            <a:ext cx="7873800" cy="1828800"/>
          </a:xfrm>
          <a:prstGeom prst="rect">
            <a:avLst/>
          </a:prstGeom>
          <a:noFill/>
          <a:ln>
            <a:noFill/>
          </a:ln>
        </p:spPr>
        <p:txBody>
          <a:bodyPr spcFirstLastPara="1" wrap="square" lIns="91425" tIns="91425" rIns="91425" bIns="91425" anchor="b" anchorCtr="0">
            <a:noAutofit/>
          </a:bodyPr>
          <a:lstStyle/>
          <a:p>
            <a:pPr marL="0" lvl="0" indent="0" algn="r" rtl="0">
              <a:lnSpc>
                <a:spcPct val="100000"/>
              </a:lnSpc>
              <a:spcBef>
                <a:spcPts val="0"/>
              </a:spcBef>
              <a:spcAft>
                <a:spcPts val="0"/>
              </a:spcAft>
              <a:buSzPts val="5600"/>
              <a:buNone/>
            </a:pPr>
            <a:r>
              <a:rPr lang="es-MX"/>
              <a:t>Algunos Criterios PASTORALES</a:t>
            </a:r>
            <a:endParaRPr/>
          </a:p>
        </p:txBody>
      </p:sp>
      <p:sp>
        <p:nvSpPr>
          <p:cNvPr id="167" name="Google Shape;167;p1"/>
          <p:cNvSpPr txBox="1">
            <a:spLocks noGrp="1"/>
          </p:cNvSpPr>
          <p:nvPr>
            <p:ph type="subTitle" idx="1"/>
          </p:nvPr>
        </p:nvSpPr>
        <p:spPr>
          <a:xfrm>
            <a:off x="290950" y="2345400"/>
            <a:ext cx="8714400" cy="3376500"/>
          </a:xfrm>
          <a:prstGeom prst="rect">
            <a:avLst/>
          </a:prstGeom>
          <a:noFill/>
          <a:ln>
            <a:noFill/>
          </a:ln>
        </p:spPr>
        <p:txBody>
          <a:bodyPr spcFirstLastPara="1" wrap="square" lIns="91425" tIns="91425" rIns="91425" bIns="91425" anchor="t" anchorCtr="0">
            <a:noAutofit/>
          </a:bodyPr>
          <a:lstStyle/>
          <a:p>
            <a:pPr marL="457200" marR="0" lvl="0" indent="-419100" algn="just" rtl="0">
              <a:lnSpc>
                <a:spcPct val="115000"/>
              </a:lnSpc>
              <a:spcBef>
                <a:spcPts val="1200"/>
              </a:spcBef>
              <a:spcAft>
                <a:spcPts val="0"/>
              </a:spcAft>
              <a:buClr>
                <a:srgbClr val="FF00FF"/>
              </a:buClr>
              <a:buSzPts val="3000"/>
              <a:buFont typeface="Arial"/>
              <a:buChar char="●"/>
            </a:pPr>
            <a:r>
              <a:rPr lang="es-MX" sz="3000">
                <a:solidFill>
                  <a:srgbClr val="FF00FF"/>
                </a:solidFill>
                <a:latin typeface="Calibri"/>
                <a:ea typeface="Calibri"/>
                <a:cs typeface="Calibri"/>
                <a:sym typeface="Calibri"/>
              </a:rPr>
              <a:t>Espiritualidad Encarnada</a:t>
            </a:r>
            <a:endParaRPr sz="3000">
              <a:solidFill>
                <a:srgbClr val="FF00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Comunidades celebrativas y misioneras</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Transformadora de la realidad</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Acompañando personas y procesos</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Trabajando todos los niveles de acción pastoral: MASIVO, ESPORÁDICO Y MILITANCIA.</a:t>
            </a:r>
            <a:endParaRPr sz="3000">
              <a:solidFill>
                <a:srgbClr val="FFFFFF"/>
              </a:solidFill>
              <a:latin typeface="Calibri"/>
              <a:ea typeface="Calibri"/>
              <a:cs typeface="Calibri"/>
              <a:sym typeface="Calibri"/>
            </a:endParaRPr>
          </a:p>
          <a:p>
            <a:pPr marL="0" lvl="0" indent="0" algn="r" rtl="0">
              <a:lnSpc>
                <a:spcPct val="100000"/>
              </a:lnSpc>
              <a:spcBef>
                <a:spcPts val="520"/>
              </a:spcBef>
              <a:spcAft>
                <a:spcPts val="0"/>
              </a:spcAft>
              <a:buSzPts val="2470"/>
              <a:buNone/>
            </a:pPr>
            <a:endParaRPr>
              <a:latin typeface="Calibri"/>
              <a:ea typeface="Calibri"/>
              <a:cs typeface="Calibri"/>
              <a:sym typeface="Calibri"/>
            </a:endParaRPr>
          </a:p>
        </p:txBody>
      </p:sp>
      <p:pic>
        <p:nvPicPr>
          <p:cNvPr id="168" name="Google Shape;168;p1"/>
          <p:cNvPicPr preferRelativeResize="0"/>
          <p:nvPr/>
        </p:nvPicPr>
        <p:blipFill rotWithShape="1">
          <a:blip r:embed="rId3">
            <a:alphaModFix/>
          </a:blip>
          <a:srcRect/>
          <a:stretch/>
        </p:blipFill>
        <p:spPr>
          <a:xfrm>
            <a:off x="8201890" y="5915890"/>
            <a:ext cx="942109" cy="8744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3"/>
          <p:cNvSpPr txBox="1">
            <a:spLocks noGrp="1"/>
          </p:cNvSpPr>
          <p:nvPr>
            <p:ph type="body" idx="1"/>
          </p:nvPr>
        </p:nvSpPr>
        <p:spPr>
          <a:xfrm>
            <a:off x="457200" y="857232"/>
            <a:ext cx="8229600" cy="5467368"/>
          </a:xfrm>
          <a:prstGeom prst="rect">
            <a:avLst/>
          </a:prstGeom>
          <a:noFill/>
          <a:ln>
            <a:noFill/>
          </a:ln>
        </p:spPr>
        <p:txBody>
          <a:bodyPr spcFirstLastPara="1" wrap="square" lIns="91425" tIns="45700" rIns="91425" bIns="45700" anchor="t" anchorCtr="0">
            <a:noAutofit/>
          </a:bodyPr>
          <a:lstStyle/>
          <a:p>
            <a:pPr marL="274320" lvl="0" indent="-235108" algn="ctr" rtl="0">
              <a:lnSpc>
                <a:spcPct val="80000"/>
              </a:lnSpc>
              <a:spcBef>
                <a:spcPts val="130"/>
              </a:spcBef>
              <a:spcAft>
                <a:spcPts val="0"/>
              </a:spcAft>
              <a:buSzPts val="618"/>
              <a:buNone/>
            </a:pPr>
            <a:r>
              <a:rPr lang="es-MX" sz="6000">
                <a:solidFill>
                  <a:srgbClr val="000000"/>
                </a:solidFill>
                <a:latin typeface="Calibri"/>
                <a:ea typeface="Calibri"/>
                <a:cs typeface="Calibri"/>
                <a:sym typeface="Calibri"/>
              </a:rPr>
              <a:t>La "introculturación" es el aspecto menos desarrollado de la inculturación. </a:t>
            </a:r>
            <a:endParaRPr sz="6000">
              <a:solidFill>
                <a:srgbClr val="000000"/>
              </a:solidFill>
              <a:latin typeface="Calibri"/>
              <a:ea typeface="Calibri"/>
              <a:cs typeface="Calibri"/>
              <a:sym typeface="Calibri"/>
            </a:endParaRPr>
          </a:p>
          <a:p>
            <a:pPr marL="274320" lvl="0" indent="-235108" algn="ctr" rtl="0">
              <a:lnSpc>
                <a:spcPct val="80000"/>
              </a:lnSpc>
              <a:spcBef>
                <a:spcPts val="130"/>
              </a:spcBef>
              <a:spcAft>
                <a:spcPts val="0"/>
              </a:spcAft>
              <a:buSzPts val="618"/>
              <a:buNone/>
            </a:pPr>
            <a:r>
              <a:rPr lang="es-MX" sz="6000">
                <a:solidFill>
                  <a:srgbClr val="000000"/>
                </a:solidFill>
                <a:latin typeface="Calibri"/>
                <a:ea typeface="Calibri"/>
                <a:cs typeface="Calibri"/>
                <a:sym typeface="Calibri"/>
              </a:rPr>
              <a:t>Es la dimensión receptiva de este mismo dinamismo…</a:t>
            </a:r>
            <a:endParaRPr sz="6000" b="0" i="0" u="none" strike="noStrike" cap="none">
              <a:solidFill>
                <a:schemeClr val="dk1"/>
              </a:solidFill>
            </a:endParaRPr>
          </a:p>
        </p:txBody>
      </p:sp>
      <p:pic>
        <p:nvPicPr>
          <p:cNvPr id="130" name="Google Shape;130;p3"/>
          <p:cNvPicPr preferRelativeResize="0"/>
          <p:nvPr/>
        </p:nvPicPr>
        <p:blipFill rotWithShape="1">
          <a:blip r:embed="rId3">
            <a:alphaModFix/>
          </a:blip>
          <a:srcRect/>
          <a:stretch/>
        </p:blipFill>
        <p:spPr>
          <a:xfrm>
            <a:off x="8201890" y="5915890"/>
            <a:ext cx="942109" cy="87443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body" idx="1"/>
          </p:nvPr>
        </p:nvSpPr>
        <p:spPr>
          <a:xfrm>
            <a:off x="457200" y="928670"/>
            <a:ext cx="8229600" cy="53959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3"/>
              </a:buClr>
              <a:buSzPts val="3610"/>
              <a:buNone/>
            </a:pPr>
            <a:r>
              <a:rPr lang="es-MX" sz="3800" b="0" u="none" strike="noStrike" cap="none">
                <a:solidFill>
                  <a:schemeClr val="dk1"/>
                </a:solidFill>
                <a:latin typeface="Calibri"/>
                <a:ea typeface="Calibri"/>
                <a:cs typeface="Calibri"/>
                <a:sym typeface="Calibri"/>
              </a:rPr>
              <a:t> …</a:t>
            </a:r>
            <a:r>
              <a:rPr lang="es-MX" sz="5400" b="0" u="none" strike="noStrike" cap="none">
                <a:solidFill>
                  <a:schemeClr val="dk1"/>
                </a:solidFill>
                <a:latin typeface="Calibri"/>
                <a:ea typeface="Calibri"/>
                <a:cs typeface="Calibri"/>
                <a:sym typeface="Calibri"/>
              </a:rPr>
              <a:t>porque cuando la Iglesia logra encarnar el Evangelio en las distintas culturas, " al mismo tiempo introduce a los pueblos con sus culturas en su misma comunidad" (RMi 52c). </a:t>
            </a:r>
            <a:endParaRPr sz="5400" b="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5"/>
          <p:cNvSpPr txBox="1">
            <a:spLocks noGrp="1"/>
          </p:cNvSpPr>
          <p:nvPr>
            <p:ph type="body" idx="1"/>
          </p:nvPr>
        </p:nvSpPr>
        <p:spPr>
          <a:xfrm>
            <a:off x="457200" y="1000108"/>
            <a:ext cx="8229600" cy="5324492"/>
          </a:xfrm>
          <a:prstGeom prst="rect">
            <a:avLst/>
          </a:prstGeom>
          <a:noFill/>
          <a:ln>
            <a:noFill/>
          </a:ln>
        </p:spPr>
        <p:txBody>
          <a:bodyPr spcFirstLastPara="1" wrap="square" lIns="91425" tIns="45700" rIns="91425" bIns="45700" anchor="t" anchorCtr="0">
            <a:noAutofit/>
          </a:bodyPr>
          <a:lstStyle/>
          <a:p>
            <a:pPr marL="0" marR="0" lvl="0" indent="0" algn="ctr" rtl="0">
              <a:lnSpc>
                <a:spcPct val="140000"/>
              </a:lnSpc>
              <a:spcBef>
                <a:spcPts val="0"/>
              </a:spcBef>
              <a:spcAft>
                <a:spcPts val="0"/>
              </a:spcAft>
              <a:buClr>
                <a:schemeClr val="accent3"/>
              </a:buClr>
              <a:buSzPts val="2584"/>
              <a:buNone/>
            </a:pPr>
            <a:r>
              <a:rPr lang="es-MX" sz="2800" b="0" u="none" strike="noStrike" cap="none">
                <a:solidFill>
                  <a:schemeClr val="dk1"/>
                </a:solidFill>
                <a:latin typeface="Calibri"/>
                <a:ea typeface="Calibri"/>
                <a:cs typeface="Calibri"/>
                <a:sym typeface="Calibri"/>
              </a:rPr>
              <a:t>Si los agentes pastorales reniegan de una cultura y rechazan que la espiritualidad cristiana tenga ese rostro cultural, es posible que ese pueblo cristiano termine incorporándose a otras comunidades o movimientos religiosos alternativos -como ha sucedido en amplios sectores de algunos países latinoamericanos-, o que, a largo plazo, esa cultura pierda su "humus" espiritual cristiano -como ha sucedido en algunos países europeos-.</a:t>
            </a:r>
            <a:endParaRPr sz="2800" b="0" u="none" strike="noStrike" cap="none">
              <a:solidFill>
                <a:schemeClr val="dk1"/>
              </a:solidFill>
              <a:latin typeface="Calibri"/>
              <a:ea typeface="Calibri"/>
              <a:cs typeface="Calibri"/>
              <a:sym typeface="Calibri"/>
            </a:endParaRPr>
          </a:p>
          <a:p>
            <a:pPr marL="274320" marR="0" lvl="0" indent="-141001" algn="ctr" rtl="0">
              <a:lnSpc>
                <a:spcPct val="80000"/>
              </a:lnSpc>
              <a:spcBef>
                <a:spcPts val="442"/>
              </a:spcBef>
              <a:spcAft>
                <a:spcPts val="0"/>
              </a:spcAft>
              <a:buClr>
                <a:schemeClr val="accent3"/>
              </a:buClr>
              <a:buSzPts val="2100"/>
              <a:buFont typeface="Noto Sans Symbols"/>
              <a:buNone/>
            </a:pPr>
            <a:endParaRPr sz="2400" b="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3" descr="virgen_guadalupe.jpg"/>
          <p:cNvPicPr preferRelativeResize="0">
            <a:picLocks noGrp="1"/>
          </p:cNvPicPr>
          <p:nvPr>
            <p:ph type="body" idx="4294967295"/>
          </p:nvPr>
        </p:nvPicPr>
        <p:blipFill rotWithShape="1">
          <a:blip r:embed="rId3">
            <a:alphaModFix/>
          </a:blip>
          <a:srcRect/>
          <a:stretch/>
        </p:blipFill>
        <p:spPr>
          <a:xfrm>
            <a:off x="2786050" y="214290"/>
            <a:ext cx="4000500" cy="6426300"/>
          </a:xfrm>
          <a:prstGeom prst="rect">
            <a:avLst/>
          </a:prstGeom>
          <a:noFill/>
          <a:ln>
            <a:noFill/>
          </a:ln>
        </p:spPr>
      </p:pic>
      <p:pic>
        <p:nvPicPr>
          <p:cNvPr id="176" name="Google Shape;176;p3"/>
          <p:cNvPicPr preferRelativeResize="0"/>
          <p:nvPr/>
        </p:nvPicPr>
        <p:blipFill rotWithShape="1">
          <a:blip r:embed="rId4">
            <a:alphaModFix/>
          </a:blip>
          <a:srcRect/>
          <a:stretch/>
        </p:blipFill>
        <p:spPr>
          <a:xfrm>
            <a:off x="8201890" y="5915890"/>
            <a:ext cx="942109" cy="874438"/>
          </a:xfrm>
          <a:prstGeom prst="rect">
            <a:avLst/>
          </a:prstGeom>
          <a:noFill/>
          <a:ln>
            <a:noFill/>
          </a:ln>
        </p:spPr>
      </p:pic>
      <p:sp>
        <p:nvSpPr>
          <p:cNvPr id="177" name="Google Shape;177;p3"/>
          <p:cNvSpPr txBox="1"/>
          <p:nvPr/>
        </p:nvSpPr>
        <p:spPr>
          <a:xfrm rot="5773180">
            <a:off x="1726592" y="3102880"/>
            <a:ext cx="5748537" cy="67084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endParaRPr/>
          </a:p>
        </p:txBody>
      </p:sp>
      <p:sp>
        <p:nvSpPr>
          <p:cNvPr id="178" name="Google Shape;178;p3">
            <a:hlinkClick r:id="rId5"/>
          </p:cNvPr>
          <p:cNvSpPr txBox="1"/>
          <p:nvPr/>
        </p:nvSpPr>
        <p:spPr>
          <a:xfrm>
            <a:off x="0" y="5409375"/>
            <a:ext cx="3000000" cy="681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lvl="0" indent="0" algn="l" rtl="0">
              <a:spcBef>
                <a:spcPts val="0"/>
              </a:spcBef>
              <a:spcAft>
                <a:spcPts val="0"/>
              </a:spcAft>
              <a:buNone/>
            </a:pPr>
            <a:r>
              <a:rPr lang="es-MX"/>
              <a:t>María y José https://g.co/kgs/H9zaZn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
          <p:cNvSpPr txBox="1">
            <a:spLocks noGrp="1"/>
          </p:cNvSpPr>
          <p:nvPr>
            <p:ph type="ctrTitle"/>
          </p:nvPr>
        </p:nvSpPr>
        <p:spPr>
          <a:xfrm>
            <a:off x="803564" y="680475"/>
            <a:ext cx="7873800" cy="1828800"/>
          </a:xfrm>
          <a:prstGeom prst="rect">
            <a:avLst/>
          </a:prstGeom>
          <a:noFill/>
          <a:ln>
            <a:noFill/>
          </a:ln>
        </p:spPr>
        <p:txBody>
          <a:bodyPr spcFirstLastPara="1" wrap="square" lIns="91425" tIns="91425" rIns="91425" bIns="91425" anchor="b" anchorCtr="0">
            <a:noAutofit/>
          </a:bodyPr>
          <a:lstStyle/>
          <a:p>
            <a:pPr marL="0" lvl="0" indent="0" algn="r" rtl="0">
              <a:lnSpc>
                <a:spcPct val="100000"/>
              </a:lnSpc>
              <a:spcBef>
                <a:spcPts val="0"/>
              </a:spcBef>
              <a:spcAft>
                <a:spcPts val="0"/>
              </a:spcAft>
              <a:buSzPts val="5600"/>
              <a:buNone/>
            </a:pPr>
            <a:r>
              <a:rPr lang="es-MX"/>
              <a:t>Algunos Criterios PASTORALES</a:t>
            </a:r>
            <a:endParaRPr/>
          </a:p>
        </p:txBody>
      </p:sp>
      <p:sp>
        <p:nvSpPr>
          <p:cNvPr id="232" name="Google Shape;232;p1"/>
          <p:cNvSpPr txBox="1">
            <a:spLocks noGrp="1"/>
          </p:cNvSpPr>
          <p:nvPr>
            <p:ph type="subTitle" idx="1"/>
          </p:nvPr>
        </p:nvSpPr>
        <p:spPr>
          <a:xfrm>
            <a:off x="290950" y="2345400"/>
            <a:ext cx="8714400" cy="3376500"/>
          </a:xfrm>
          <a:prstGeom prst="rect">
            <a:avLst/>
          </a:prstGeom>
          <a:noFill/>
          <a:ln>
            <a:noFill/>
          </a:ln>
        </p:spPr>
        <p:txBody>
          <a:bodyPr spcFirstLastPara="1" wrap="square" lIns="91425" tIns="91425" rIns="91425" bIns="91425" anchor="t" anchorCtr="0">
            <a:noAutofit/>
          </a:bodyPr>
          <a:lstStyle/>
          <a:p>
            <a:pPr marL="457200" marR="0" lvl="0" indent="-419100" algn="just" rtl="0">
              <a:lnSpc>
                <a:spcPct val="115000"/>
              </a:lnSpc>
              <a:spcBef>
                <a:spcPts val="120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Espiritualidad Encarnada</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00"/>
              </a:buClr>
              <a:buSzPts val="3000"/>
              <a:buFont typeface="Arial"/>
              <a:buChar char="●"/>
            </a:pPr>
            <a:r>
              <a:rPr lang="es-MX" sz="3000">
                <a:solidFill>
                  <a:srgbClr val="FFFF00"/>
                </a:solidFill>
                <a:highlight>
                  <a:srgbClr val="FF00FF"/>
                </a:highlight>
                <a:latin typeface="Calibri"/>
                <a:ea typeface="Calibri"/>
                <a:cs typeface="Calibri"/>
                <a:sym typeface="Calibri"/>
              </a:rPr>
              <a:t>Comunidades celebrativas y misioneras</a:t>
            </a:r>
            <a:endParaRPr sz="3000">
              <a:solidFill>
                <a:srgbClr val="FFFF00"/>
              </a:solidFill>
              <a:highlight>
                <a:srgbClr val="FF00FF"/>
              </a:highlight>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highlight>
                  <a:srgbClr val="FF00FF"/>
                </a:highlight>
                <a:latin typeface="Calibri"/>
                <a:ea typeface="Calibri"/>
                <a:cs typeface="Calibri"/>
                <a:sym typeface="Calibri"/>
              </a:rPr>
              <a:t>Transformadora de la realidad</a:t>
            </a:r>
            <a:endParaRPr sz="3000">
              <a:solidFill>
                <a:srgbClr val="FFFFFF"/>
              </a:solidFill>
              <a:highlight>
                <a:srgbClr val="FF00FF"/>
              </a:highlight>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Acompañando personas y procesos</a:t>
            </a:r>
            <a:endParaRPr sz="3000">
              <a:solidFill>
                <a:srgbClr val="FFFFFF"/>
              </a:solidFill>
              <a:latin typeface="Calibri"/>
              <a:ea typeface="Calibri"/>
              <a:cs typeface="Calibri"/>
              <a:sym typeface="Calibri"/>
            </a:endParaRPr>
          </a:p>
          <a:p>
            <a:pPr marL="457200" marR="0" lvl="0" indent="-419100" algn="just" rtl="0">
              <a:lnSpc>
                <a:spcPct val="115000"/>
              </a:lnSpc>
              <a:spcBef>
                <a:spcPts val="0"/>
              </a:spcBef>
              <a:spcAft>
                <a:spcPts val="0"/>
              </a:spcAft>
              <a:buClr>
                <a:srgbClr val="FFFFFF"/>
              </a:buClr>
              <a:buSzPts val="3000"/>
              <a:buFont typeface="Arial"/>
              <a:buChar char="●"/>
            </a:pPr>
            <a:r>
              <a:rPr lang="es-MX" sz="3000">
                <a:solidFill>
                  <a:srgbClr val="FFFFFF"/>
                </a:solidFill>
                <a:latin typeface="Calibri"/>
                <a:ea typeface="Calibri"/>
                <a:cs typeface="Calibri"/>
                <a:sym typeface="Calibri"/>
              </a:rPr>
              <a:t>Trabajando todos los niveles de acción pastoral: MASIVO, ESPORÁDICO Y MILITANCIA.</a:t>
            </a:r>
            <a:endParaRPr sz="3000">
              <a:solidFill>
                <a:srgbClr val="FFFFFF"/>
              </a:solidFill>
              <a:latin typeface="Calibri"/>
              <a:ea typeface="Calibri"/>
              <a:cs typeface="Calibri"/>
              <a:sym typeface="Calibri"/>
            </a:endParaRPr>
          </a:p>
          <a:p>
            <a:pPr marL="0" lvl="0" indent="0" algn="r" rtl="0">
              <a:lnSpc>
                <a:spcPct val="100000"/>
              </a:lnSpc>
              <a:spcBef>
                <a:spcPts val="520"/>
              </a:spcBef>
              <a:spcAft>
                <a:spcPts val="0"/>
              </a:spcAft>
              <a:buSzPts val="2470"/>
              <a:buNone/>
            </a:pPr>
            <a:endParaRPr>
              <a:latin typeface="Calibri"/>
              <a:ea typeface="Calibri"/>
              <a:cs typeface="Calibri"/>
              <a:sym typeface="Calibri"/>
            </a:endParaRPr>
          </a:p>
        </p:txBody>
      </p:sp>
      <p:pic>
        <p:nvPicPr>
          <p:cNvPr id="233" name="Google Shape;233;p1"/>
          <p:cNvPicPr preferRelativeResize="0"/>
          <p:nvPr/>
        </p:nvPicPr>
        <p:blipFill rotWithShape="1">
          <a:blip r:embed="rId3">
            <a:alphaModFix/>
          </a:blip>
          <a:srcRect/>
          <a:stretch/>
        </p:blipFill>
        <p:spPr>
          <a:xfrm>
            <a:off x="8201890" y="5915890"/>
            <a:ext cx="942109" cy="87443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1"/>
          <p:cNvSpPr txBox="1">
            <a:spLocks noGrp="1"/>
          </p:cNvSpPr>
          <p:nvPr>
            <p:ph type="ctrTitle"/>
          </p:nvPr>
        </p:nvSpPr>
        <p:spPr>
          <a:xfrm>
            <a:off x="646200" y="1518858"/>
            <a:ext cx="7851600" cy="47430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s-MX" sz="3000"/>
              <a:t>215. Por otra parte, cualquier plan de pastoral juvenil debe incorporar claramente medios y recursos variados para ayudar a los jóvenes a crecer en la fraternidad, a vivir como hermanos, a ayudarse mutuamente, a crear comunidad, a servir a los demás, a estar cerca de los pobres. Si el amor fraterno es el «mandamiento nuevo» (Jn 13,34), si es «la plenitud de la Ley» (Rm 13,10), si es lo que mejor manifiesta nuestro amor a Dios, entonces debe ocupar un lugar relevante en todo plan de formación y crecimiento de los jóvenes.</a:t>
            </a:r>
            <a:endParaRPr sz="3000"/>
          </a:p>
        </p:txBody>
      </p:sp>
    </p:spTree>
  </p:cSld>
  <p:clrMapOvr>
    <a:masterClrMapping/>
  </p:clrMapOvr>
</p:sld>
</file>

<file path=ppt/theme/theme1.xml><?xml version="1.0" encoding="utf-8"?>
<a:theme xmlns:a="http://schemas.openxmlformats.org/drawingml/2006/main" name="Flujo">
  <a:themeElements>
    <a:clrScheme name="Flujo">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ujo">
  <a:themeElements>
    <a:clrScheme name="Flujo">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Presentación en pantalla (4:3)</PresentationFormat>
  <Paragraphs>46</Paragraphs>
  <Slides>16</Slides>
  <Notes>16</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Flujo</vt:lpstr>
      <vt:lpstr>Flujo</vt:lpstr>
      <vt:lpstr>Presentación de PowerPoint</vt:lpstr>
      <vt:lpstr>Presentación de PowerPoint</vt:lpstr>
      <vt:lpstr>Algunos Criterios PASTORALES</vt:lpstr>
      <vt:lpstr>Presentación de PowerPoint</vt:lpstr>
      <vt:lpstr>Presentación de PowerPoint</vt:lpstr>
      <vt:lpstr>Presentación de PowerPoint</vt:lpstr>
      <vt:lpstr>Presentación de PowerPoint</vt:lpstr>
      <vt:lpstr>Algunos Criterios PASTORALES</vt:lpstr>
      <vt:lpstr>215. Por otra parte, cualquier plan de pastoral juvenil debe incorporar claramente medios y recursos variados para ayudar a los jóvenes a crecer en la fraternidad, a vivir como hermanos, a ayudarse mutuamente, a crear comunidad, a servir a los demás, a estar cerca de los pobres. Si el amor fraterno es el «mandamiento nuevo» (Jn 13,34), si es «la plenitud de la Ley» (Rm 13,10), si es lo que mejor manifiesta nuestro amor a Dios, entonces debe ocupar un lugar relevante en todo plan de formación y crecimiento de los jóvenes.</vt:lpstr>
      <vt:lpstr>CV  204</vt:lpstr>
      <vt:lpstr>Presentación de PowerPoint</vt:lpstr>
      <vt:lpstr>Algunos Criterios PASTORALES</vt:lpstr>
      <vt:lpstr>Cv209</vt:lpstr>
      <vt:lpstr>Cómo  llevar adelante  la tarea como Vicaría de Jóvenes?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lpiccini</dc:creator>
  <cp:lastModifiedBy>lpiccini</cp:lastModifiedBy>
  <cp:revision>1</cp:revision>
  <dcterms:modified xsi:type="dcterms:W3CDTF">2019-11-25T19:26:21Z</dcterms:modified>
</cp:coreProperties>
</file>